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diagrams/drawing2.xml" ContentType="application/vnd.ms-office.drawingml.diagramDrawing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ppt/diagrams/layout2.xml" ContentType="application/vnd.openxmlformats-officedocument.drawingml.diagram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D9EAAD-E54E-014D-8B9D-F62BEFA03754}" type="doc">
      <dgm:prSet loTypeId="urn:microsoft.com/office/officeart/2005/8/layout/arrow2" loCatId="process" qsTypeId="urn:microsoft.com/office/officeart/2005/8/quickstyle/simple4" qsCatId="simple" csTypeId="urn:microsoft.com/office/officeart/2005/8/colors/accent1_2" csCatId="accent1" phldr="1"/>
      <dgm:spPr/>
    </dgm:pt>
    <dgm:pt modelId="{31A7504C-BE31-084D-A8A8-A9A1D6208735}">
      <dgm:prSet phldrT="[Text]"/>
      <dgm:spPr/>
      <dgm:t>
        <a:bodyPr/>
        <a:lstStyle/>
        <a:p>
          <a:r>
            <a:rPr lang="en-US" dirty="0" smtClean="0"/>
            <a:t>Resources</a:t>
          </a:r>
          <a:endParaRPr lang="en-US" dirty="0"/>
        </a:p>
      </dgm:t>
    </dgm:pt>
    <dgm:pt modelId="{0FB0F290-C909-D349-9266-58A5C50B84CF}" type="parTrans" cxnId="{EE43B0B2-8B72-F24C-9006-8AC1AD5A0210}">
      <dgm:prSet/>
      <dgm:spPr/>
      <dgm:t>
        <a:bodyPr/>
        <a:lstStyle/>
        <a:p>
          <a:endParaRPr lang="en-US"/>
        </a:p>
      </dgm:t>
    </dgm:pt>
    <dgm:pt modelId="{7482BFC3-D614-F846-94D6-EFF4DC5859D8}" type="sibTrans" cxnId="{EE43B0B2-8B72-F24C-9006-8AC1AD5A0210}">
      <dgm:prSet/>
      <dgm:spPr/>
      <dgm:t>
        <a:bodyPr/>
        <a:lstStyle/>
        <a:p>
          <a:endParaRPr lang="en-US"/>
        </a:p>
      </dgm:t>
    </dgm:pt>
    <dgm:pt modelId="{335869EB-E0F7-4741-BD76-EA02B1441458}">
      <dgm:prSet phldrT="[Text]"/>
      <dgm:spPr/>
      <dgm:t>
        <a:bodyPr/>
        <a:lstStyle/>
        <a:p>
          <a:r>
            <a:rPr lang="en-US" dirty="0" smtClean="0"/>
            <a:t>Labor Force</a:t>
          </a:r>
          <a:endParaRPr lang="en-US" dirty="0"/>
        </a:p>
      </dgm:t>
    </dgm:pt>
    <dgm:pt modelId="{FD5C11A8-72B2-174A-BEAE-51B061500834}" type="parTrans" cxnId="{6B68C0C5-6D4D-494C-89EA-DDA3F84DE893}">
      <dgm:prSet/>
      <dgm:spPr/>
      <dgm:t>
        <a:bodyPr/>
        <a:lstStyle/>
        <a:p>
          <a:endParaRPr lang="en-US"/>
        </a:p>
      </dgm:t>
    </dgm:pt>
    <dgm:pt modelId="{DEFAC842-571D-9048-8DC7-4EFAE40E84C3}" type="sibTrans" cxnId="{6B68C0C5-6D4D-494C-89EA-DDA3F84DE893}">
      <dgm:prSet/>
      <dgm:spPr/>
      <dgm:t>
        <a:bodyPr/>
        <a:lstStyle/>
        <a:p>
          <a:endParaRPr lang="en-US"/>
        </a:p>
      </dgm:t>
    </dgm:pt>
    <dgm:pt modelId="{5F41D4C5-D85B-FC48-9C67-FD008A1737C5}">
      <dgm:prSet phldrT="[Text]"/>
      <dgm:spPr/>
      <dgm:t>
        <a:bodyPr/>
        <a:lstStyle/>
        <a:p>
          <a:r>
            <a:rPr lang="en-US" dirty="0" smtClean="0"/>
            <a:t>Access to Markets</a:t>
          </a:r>
          <a:endParaRPr lang="en-US" dirty="0"/>
        </a:p>
      </dgm:t>
    </dgm:pt>
    <dgm:pt modelId="{66009FE3-33BE-8F4C-9204-FAAD7E7A2773}" type="parTrans" cxnId="{96A9908A-A458-9147-8A8A-9AD9D40497EE}">
      <dgm:prSet/>
      <dgm:spPr/>
      <dgm:t>
        <a:bodyPr/>
        <a:lstStyle/>
        <a:p>
          <a:endParaRPr lang="en-US"/>
        </a:p>
      </dgm:t>
    </dgm:pt>
    <dgm:pt modelId="{74F44EB4-0FAB-3D4F-8C02-D377998328DF}" type="sibTrans" cxnId="{96A9908A-A458-9147-8A8A-9AD9D40497EE}">
      <dgm:prSet/>
      <dgm:spPr/>
      <dgm:t>
        <a:bodyPr/>
        <a:lstStyle/>
        <a:p>
          <a:endParaRPr lang="en-US"/>
        </a:p>
      </dgm:t>
    </dgm:pt>
    <dgm:pt modelId="{2D20DA38-5743-E24E-9797-0777ECA54830}">
      <dgm:prSet/>
      <dgm:spPr/>
      <dgm:t>
        <a:bodyPr/>
        <a:lstStyle/>
        <a:p>
          <a:r>
            <a:rPr lang="en-US" dirty="0" smtClean="0"/>
            <a:t>Innovation</a:t>
          </a:r>
          <a:endParaRPr lang="en-US" dirty="0"/>
        </a:p>
      </dgm:t>
    </dgm:pt>
    <dgm:pt modelId="{2F6756E0-40C7-F945-AE78-2C47542E3074}" type="parTrans" cxnId="{DF4A0BB3-E38F-BF45-A746-7DA66FC4BBCB}">
      <dgm:prSet/>
      <dgm:spPr/>
      <dgm:t>
        <a:bodyPr/>
        <a:lstStyle/>
        <a:p>
          <a:endParaRPr lang="en-US"/>
        </a:p>
      </dgm:t>
    </dgm:pt>
    <dgm:pt modelId="{ED9B39D4-0BC9-9143-9330-E577F6A702A9}" type="sibTrans" cxnId="{DF4A0BB3-E38F-BF45-A746-7DA66FC4BBCB}">
      <dgm:prSet/>
      <dgm:spPr/>
      <dgm:t>
        <a:bodyPr/>
        <a:lstStyle/>
        <a:p>
          <a:endParaRPr lang="en-US"/>
        </a:p>
      </dgm:t>
    </dgm:pt>
    <dgm:pt modelId="{D14B2E3D-A623-8549-A0EE-C204CA248F7E}">
      <dgm:prSet/>
      <dgm:spPr/>
      <dgm:t>
        <a:bodyPr/>
        <a:lstStyle/>
        <a:p>
          <a:r>
            <a:rPr lang="en-US" dirty="0" smtClean="0"/>
            <a:t>Capital</a:t>
          </a:r>
          <a:endParaRPr lang="en-US" dirty="0"/>
        </a:p>
      </dgm:t>
    </dgm:pt>
    <dgm:pt modelId="{0F55CCC5-112B-D847-BB14-9A30B67D176D}" type="parTrans" cxnId="{5DD73BAB-3A5C-A645-932D-6CBF660FB625}">
      <dgm:prSet/>
      <dgm:spPr/>
      <dgm:t>
        <a:bodyPr/>
        <a:lstStyle/>
        <a:p>
          <a:endParaRPr lang="en-US"/>
        </a:p>
      </dgm:t>
    </dgm:pt>
    <dgm:pt modelId="{9C14E8C0-B9DB-CE42-A273-9C748ED53B09}" type="sibTrans" cxnId="{5DD73BAB-3A5C-A645-932D-6CBF660FB625}">
      <dgm:prSet/>
      <dgm:spPr/>
      <dgm:t>
        <a:bodyPr/>
        <a:lstStyle/>
        <a:p>
          <a:endParaRPr lang="en-US"/>
        </a:p>
      </dgm:t>
    </dgm:pt>
    <dgm:pt modelId="{5AB2F679-1899-A84D-83FE-E1AD0B8E1BFF}" type="pres">
      <dgm:prSet presAssocID="{60D9EAAD-E54E-014D-8B9D-F62BEFA03754}" presName="arrowDiagram" presStyleCnt="0">
        <dgm:presLayoutVars>
          <dgm:chMax val="5"/>
          <dgm:dir/>
          <dgm:resizeHandles val="exact"/>
        </dgm:presLayoutVars>
      </dgm:prSet>
      <dgm:spPr/>
    </dgm:pt>
    <dgm:pt modelId="{C6B1FC59-0D48-004B-BB3D-FFE7BB6A7B27}" type="pres">
      <dgm:prSet presAssocID="{60D9EAAD-E54E-014D-8B9D-F62BEFA03754}" presName="arrow" presStyleLbl="bgShp" presStyleIdx="0" presStyleCnt="1"/>
      <dgm:spPr/>
    </dgm:pt>
    <dgm:pt modelId="{5B69E601-78C7-FE4A-A2DB-95BF7FE725C1}" type="pres">
      <dgm:prSet presAssocID="{60D9EAAD-E54E-014D-8B9D-F62BEFA03754}" presName="arrowDiagram5" presStyleCnt="0"/>
      <dgm:spPr/>
    </dgm:pt>
    <dgm:pt modelId="{D5AD7D7F-7CA3-7744-AC2B-F02AAA63E732}" type="pres">
      <dgm:prSet presAssocID="{31A7504C-BE31-084D-A8A8-A9A1D6208735}" presName="bullet5a" presStyleLbl="node1" presStyleIdx="0" presStyleCnt="5"/>
      <dgm:spPr/>
    </dgm:pt>
    <dgm:pt modelId="{CF39929C-C546-D641-B9CC-645846C787D4}" type="pres">
      <dgm:prSet presAssocID="{31A7504C-BE31-084D-A8A8-A9A1D6208735}" presName="textBox5a" presStyleLbl="revTx" presStyleIdx="0" presStyleCnt="5" custScaleX="366078" custLinFactNeighborX="80126" custLinFactNeighborY="1598">
        <dgm:presLayoutVars>
          <dgm:bulletEnabled val="1"/>
        </dgm:presLayoutVars>
      </dgm:prSet>
      <dgm:spPr/>
    </dgm:pt>
    <dgm:pt modelId="{57701347-8AE2-9A4D-9A99-6AEF25C6D422}" type="pres">
      <dgm:prSet presAssocID="{335869EB-E0F7-4741-BD76-EA02B1441458}" presName="bullet5b" presStyleLbl="node1" presStyleIdx="1" presStyleCnt="5"/>
      <dgm:spPr/>
    </dgm:pt>
    <dgm:pt modelId="{399EA243-7EB7-9A42-A59C-2E860D5B045B}" type="pres">
      <dgm:prSet presAssocID="{335869EB-E0F7-4741-BD76-EA02B1441458}" presName="textBox5b" presStyleLbl="revTx" presStyleIdx="1" presStyleCnt="5">
        <dgm:presLayoutVars>
          <dgm:bulletEnabled val="1"/>
        </dgm:presLayoutVars>
      </dgm:prSet>
      <dgm:spPr/>
    </dgm:pt>
    <dgm:pt modelId="{CB53EDCE-80E6-E645-B99C-B3B9D7A36C91}" type="pres">
      <dgm:prSet presAssocID="{5F41D4C5-D85B-FC48-9C67-FD008A1737C5}" presName="bullet5c" presStyleLbl="node1" presStyleIdx="2" presStyleCnt="5"/>
      <dgm:spPr/>
    </dgm:pt>
    <dgm:pt modelId="{F8F2983F-9A99-3D44-9EDB-F674C8D4D986}" type="pres">
      <dgm:prSet presAssocID="{5F41D4C5-D85B-FC48-9C67-FD008A1737C5}" presName="textBox5c" presStyleLbl="revTx" presStyleIdx="2" presStyleCnt="5">
        <dgm:presLayoutVars>
          <dgm:bulletEnabled val="1"/>
        </dgm:presLayoutVars>
      </dgm:prSet>
      <dgm:spPr/>
    </dgm:pt>
    <dgm:pt modelId="{5084C319-DADC-ED48-9B40-0D4A17F051CB}" type="pres">
      <dgm:prSet presAssocID="{2D20DA38-5743-E24E-9797-0777ECA54830}" presName="bullet5d" presStyleLbl="node1" presStyleIdx="3" presStyleCnt="5"/>
      <dgm:spPr/>
    </dgm:pt>
    <dgm:pt modelId="{458DA91E-8B9A-1747-BC71-9D5DA534CA41}" type="pres">
      <dgm:prSet presAssocID="{2D20DA38-5743-E24E-9797-0777ECA54830}" presName="textBox5d" presStyleLbl="revTx" presStyleIdx="3" presStyleCnt="5">
        <dgm:presLayoutVars>
          <dgm:bulletEnabled val="1"/>
        </dgm:presLayoutVars>
      </dgm:prSet>
      <dgm:spPr/>
    </dgm:pt>
    <dgm:pt modelId="{E8A849C0-FE10-A747-9DEF-BA92F6A776B0}" type="pres">
      <dgm:prSet presAssocID="{D14B2E3D-A623-8549-A0EE-C204CA248F7E}" presName="bullet5e" presStyleLbl="node1" presStyleIdx="4" presStyleCnt="5"/>
      <dgm:spPr/>
    </dgm:pt>
    <dgm:pt modelId="{F098545E-C568-A04F-9220-5F41CBF29146}" type="pres">
      <dgm:prSet presAssocID="{D14B2E3D-A623-8549-A0EE-C204CA248F7E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A9908A-A458-9147-8A8A-9AD9D40497EE}" srcId="{60D9EAAD-E54E-014D-8B9D-F62BEFA03754}" destId="{5F41D4C5-D85B-FC48-9C67-FD008A1737C5}" srcOrd="2" destOrd="0" parTransId="{66009FE3-33BE-8F4C-9204-FAAD7E7A2773}" sibTransId="{74F44EB4-0FAB-3D4F-8C02-D377998328DF}"/>
    <dgm:cxn modelId="{08CB0856-9412-6046-B221-351D48DE5F4C}" type="presOf" srcId="{335869EB-E0F7-4741-BD76-EA02B1441458}" destId="{399EA243-7EB7-9A42-A59C-2E860D5B045B}" srcOrd="0" destOrd="0" presId="urn:microsoft.com/office/officeart/2005/8/layout/arrow2"/>
    <dgm:cxn modelId="{6B68C0C5-6D4D-494C-89EA-DDA3F84DE893}" srcId="{60D9EAAD-E54E-014D-8B9D-F62BEFA03754}" destId="{335869EB-E0F7-4741-BD76-EA02B1441458}" srcOrd="1" destOrd="0" parTransId="{FD5C11A8-72B2-174A-BEAE-51B061500834}" sibTransId="{DEFAC842-571D-9048-8DC7-4EFAE40E84C3}"/>
    <dgm:cxn modelId="{450C3B9E-BF06-9E4D-879C-781EF0577E69}" type="presOf" srcId="{60D9EAAD-E54E-014D-8B9D-F62BEFA03754}" destId="{5AB2F679-1899-A84D-83FE-E1AD0B8E1BFF}" srcOrd="0" destOrd="0" presId="urn:microsoft.com/office/officeart/2005/8/layout/arrow2"/>
    <dgm:cxn modelId="{5DD73BAB-3A5C-A645-932D-6CBF660FB625}" srcId="{60D9EAAD-E54E-014D-8B9D-F62BEFA03754}" destId="{D14B2E3D-A623-8549-A0EE-C204CA248F7E}" srcOrd="4" destOrd="0" parTransId="{0F55CCC5-112B-D847-BB14-9A30B67D176D}" sibTransId="{9C14E8C0-B9DB-CE42-A273-9C748ED53B09}"/>
    <dgm:cxn modelId="{31188AFD-55CF-EE49-98D2-974AEED76F5A}" type="presOf" srcId="{31A7504C-BE31-084D-A8A8-A9A1D6208735}" destId="{CF39929C-C546-D641-B9CC-645846C787D4}" srcOrd="0" destOrd="0" presId="urn:microsoft.com/office/officeart/2005/8/layout/arrow2"/>
    <dgm:cxn modelId="{17524141-BD18-C74F-A818-AA6D678A2868}" type="presOf" srcId="{D14B2E3D-A623-8549-A0EE-C204CA248F7E}" destId="{F098545E-C568-A04F-9220-5F41CBF29146}" srcOrd="0" destOrd="0" presId="urn:microsoft.com/office/officeart/2005/8/layout/arrow2"/>
    <dgm:cxn modelId="{EE43B0B2-8B72-F24C-9006-8AC1AD5A0210}" srcId="{60D9EAAD-E54E-014D-8B9D-F62BEFA03754}" destId="{31A7504C-BE31-084D-A8A8-A9A1D6208735}" srcOrd="0" destOrd="0" parTransId="{0FB0F290-C909-D349-9266-58A5C50B84CF}" sibTransId="{7482BFC3-D614-F846-94D6-EFF4DC5859D8}"/>
    <dgm:cxn modelId="{E63D6604-27A7-A949-A91F-4D7F6813468C}" type="presOf" srcId="{5F41D4C5-D85B-FC48-9C67-FD008A1737C5}" destId="{F8F2983F-9A99-3D44-9EDB-F674C8D4D986}" srcOrd="0" destOrd="0" presId="urn:microsoft.com/office/officeart/2005/8/layout/arrow2"/>
    <dgm:cxn modelId="{289E30B8-CE72-F143-AE8C-38EC2A6ED883}" type="presOf" srcId="{2D20DA38-5743-E24E-9797-0777ECA54830}" destId="{458DA91E-8B9A-1747-BC71-9D5DA534CA41}" srcOrd="0" destOrd="0" presId="urn:microsoft.com/office/officeart/2005/8/layout/arrow2"/>
    <dgm:cxn modelId="{DF4A0BB3-E38F-BF45-A746-7DA66FC4BBCB}" srcId="{60D9EAAD-E54E-014D-8B9D-F62BEFA03754}" destId="{2D20DA38-5743-E24E-9797-0777ECA54830}" srcOrd="3" destOrd="0" parTransId="{2F6756E0-40C7-F945-AE78-2C47542E3074}" sibTransId="{ED9B39D4-0BC9-9143-9330-E577F6A702A9}"/>
    <dgm:cxn modelId="{95DF8CA8-BC1E-3C40-87C4-E230F1A2B71D}" type="presParOf" srcId="{5AB2F679-1899-A84D-83FE-E1AD0B8E1BFF}" destId="{C6B1FC59-0D48-004B-BB3D-FFE7BB6A7B27}" srcOrd="0" destOrd="0" presId="urn:microsoft.com/office/officeart/2005/8/layout/arrow2"/>
    <dgm:cxn modelId="{33C7CB91-6152-2C4C-879F-48FAACD7749E}" type="presParOf" srcId="{5AB2F679-1899-A84D-83FE-E1AD0B8E1BFF}" destId="{5B69E601-78C7-FE4A-A2DB-95BF7FE725C1}" srcOrd="1" destOrd="0" presId="urn:microsoft.com/office/officeart/2005/8/layout/arrow2"/>
    <dgm:cxn modelId="{DEFDD67E-2581-694A-9FB3-5AD282B69808}" type="presParOf" srcId="{5B69E601-78C7-FE4A-A2DB-95BF7FE725C1}" destId="{D5AD7D7F-7CA3-7744-AC2B-F02AAA63E732}" srcOrd="0" destOrd="0" presId="urn:microsoft.com/office/officeart/2005/8/layout/arrow2"/>
    <dgm:cxn modelId="{93696DC4-A39D-6447-A37C-33154F672722}" type="presParOf" srcId="{5B69E601-78C7-FE4A-A2DB-95BF7FE725C1}" destId="{CF39929C-C546-D641-B9CC-645846C787D4}" srcOrd="1" destOrd="0" presId="urn:microsoft.com/office/officeart/2005/8/layout/arrow2"/>
    <dgm:cxn modelId="{B922515E-01A7-E545-9199-49CB0FBC522A}" type="presParOf" srcId="{5B69E601-78C7-FE4A-A2DB-95BF7FE725C1}" destId="{57701347-8AE2-9A4D-9A99-6AEF25C6D422}" srcOrd="2" destOrd="0" presId="urn:microsoft.com/office/officeart/2005/8/layout/arrow2"/>
    <dgm:cxn modelId="{6ED78FF4-BB69-7041-B797-1335FEC9EEF4}" type="presParOf" srcId="{5B69E601-78C7-FE4A-A2DB-95BF7FE725C1}" destId="{399EA243-7EB7-9A42-A59C-2E860D5B045B}" srcOrd="3" destOrd="0" presId="urn:microsoft.com/office/officeart/2005/8/layout/arrow2"/>
    <dgm:cxn modelId="{7545A785-AA53-CC4A-90AB-FD37E1E073D0}" type="presParOf" srcId="{5B69E601-78C7-FE4A-A2DB-95BF7FE725C1}" destId="{CB53EDCE-80E6-E645-B99C-B3B9D7A36C91}" srcOrd="4" destOrd="0" presId="urn:microsoft.com/office/officeart/2005/8/layout/arrow2"/>
    <dgm:cxn modelId="{2C5A94BC-A3E0-C741-B7ED-A39D6CDE91AD}" type="presParOf" srcId="{5B69E601-78C7-FE4A-A2DB-95BF7FE725C1}" destId="{F8F2983F-9A99-3D44-9EDB-F674C8D4D986}" srcOrd="5" destOrd="0" presId="urn:microsoft.com/office/officeart/2005/8/layout/arrow2"/>
    <dgm:cxn modelId="{A4DDBBBB-CC06-AA40-B738-011E95B0060C}" type="presParOf" srcId="{5B69E601-78C7-FE4A-A2DB-95BF7FE725C1}" destId="{5084C319-DADC-ED48-9B40-0D4A17F051CB}" srcOrd="6" destOrd="0" presId="urn:microsoft.com/office/officeart/2005/8/layout/arrow2"/>
    <dgm:cxn modelId="{2054D79E-5E54-BF4E-B000-A72C2A2AAD73}" type="presParOf" srcId="{5B69E601-78C7-FE4A-A2DB-95BF7FE725C1}" destId="{458DA91E-8B9A-1747-BC71-9D5DA534CA41}" srcOrd="7" destOrd="0" presId="urn:microsoft.com/office/officeart/2005/8/layout/arrow2"/>
    <dgm:cxn modelId="{E000368D-DFFA-2047-848A-F3C5D44C3914}" type="presParOf" srcId="{5B69E601-78C7-FE4A-A2DB-95BF7FE725C1}" destId="{E8A849C0-FE10-A747-9DEF-BA92F6A776B0}" srcOrd="8" destOrd="0" presId="urn:microsoft.com/office/officeart/2005/8/layout/arrow2"/>
    <dgm:cxn modelId="{F2867A30-EA51-3345-A66A-AF5C0EB70F74}" type="presParOf" srcId="{5B69E601-78C7-FE4A-A2DB-95BF7FE725C1}" destId="{F098545E-C568-A04F-9220-5F41CBF29146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16BBBB-F901-6D48-96EA-E05448122E5F}" type="doc">
      <dgm:prSet loTypeId="urn:microsoft.com/office/officeart/2005/8/layout/lProcess3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EED53C7-89F2-5245-B5D7-9BC983073BCA}">
      <dgm:prSet phldrT="[Text]"/>
      <dgm:spPr/>
      <dgm:t>
        <a:bodyPr/>
        <a:lstStyle/>
        <a:p>
          <a:r>
            <a:rPr lang="en-US" dirty="0" smtClean="0"/>
            <a:t>Plentiful Natural Resources</a:t>
          </a:r>
          <a:endParaRPr lang="en-US" dirty="0"/>
        </a:p>
      </dgm:t>
    </dgm:pt>
    <dgm:pt modelId="{F95D3238-AD16-3240-AE4D-1BF9C0905EC3}" type="parTrans" cxnId="{6E0B69F8-27BA-034C-B386-B90BC8515446}">
      <dgm:prSet/>
      <dgm:spPr/>
      <dgm:t>
        <a:bodyPr/>
        <a:lstStyle/>
        <a:p>
          <a:endParaRPr lang="en-US"/>
        </a:p>
      </dgm:t>
    </dgm:pt>
    <dgm:pt modelId="{5293F4C5-BE9C-D640-94AE-09122C5B9AD7}" type="sibTrans" cxnId="{6E0B69F8-27BA-034C-B386-B90BC8515446}">
      <dgm:prSet/>
      <dgm:spPr/>
      <dgm:t>
        <a:bodyPr/>
        <a:lstStyle/>
        <a:p>
          <a:endParaRPr lang="en-US"/>
        </a:p>
      </dgm:t>
    </dgm:pt>
    <dgm:pt modelId="{2961D8DF-F6D1-F741-8B10-9B1A9D7D7D1A}">
      <dgm:prSet phldrT="[Text]"/>
      <dgm:spPr/>
      <dgm:t>
        <a:bodyPr/>
        <a:lstStyle/>
        <a:p>
          <a:r>
            <a:rPr lang="en-US" dirty="0" smtClean="0"/>
            <a:t>Water, land, coal, iron, copper, silver and gold were all available in America.</a:t>
          </a:r>
          <a:endParaRPr lang="en-US" dirty="0"/>
        </a:p>
      </dgm:t>
    </dgm:pt>
    <dgm:pt modelId="{D61C28C1-764D-5A46-92EE-38C704A7DFD8}" type="parTrans" cxnId="{B72B6625-AF06-3F4F-B6FD-0496CBDEDFE2}">
      <dgm:prSet/>
      <dgm:spPr/>
      <dgm:t>
        <a:bodyPr/>
        <a:lstStyle/>
        <a:p>
          <a:endParaRPr lang="en-US"/>
        </a:p>
      </dgm:t>
    </dgm:pt>
    <dgm:pt modelId="{75755BC1-B0FE-0040-A3B2-ECE531A2B49B}" type="sibTrans" cxnId="{B72B6625-AF06-3F4F-B6FD-0496CBDEDFE2}">
      <dgm:prSet/>
      <dgm:spPr/>
      <dgm:t>
        <a:bodyPr/>
        <a:lstStyle/>
        <a:p>
          <a:endParaRPr lang="en-US"/>
        </a:p>
      </dgm:t>
    </dgm:pt>
    <dgm:pt modelId="{F24E938F-DE5A-7D49-AEE4-6F9DF6896CF0}">
      <dgm:prSet phldrT="[Text]"/>
      <dgm:spPr/>
      <dgm:t>
        <a:bodyPr/>
        <a:lstStyle/>
        <a:p>
          <a:r>
            <a:rPr lang="en-US" dirty="0" smtClean="0"/>
            <a:t>Growing Population</a:t>
          </a:r>
          <a:endParaRPr lang="en-US" dirty="0"/>
        </a:p>
      </dgm:t>
    </dgm:pt>
    <dgm:pt modelId="{98385097-D8F9-E44D-AA04-72E300C23654}" type="parTrans" cxnId="{68DA705F-66B8-3542-83EA-1C3D295D3976}">
      <dgm:prSet/>
      <dgm:spPr/>
      <dgm:t>
        <a:bodyPr/>
        <a:lstStyle/>
        <a:p>
          <a:endParaRPr lang="en-US"/>
        </a:p>
      </dgm:t>
    </dgm:pt>
    <dgm:pt modelId="{E630E2D7-CE03-154A-A01F-2FE42BAADA59}" type="sibTrans" cxnId="{68DA705F-66B8-3542-83EA-1C3D295D3976}">
      <dgm:prSet/>
      <dgm:spPr/>
      <dgm:t>
        <a:bodyPr/>
        <a:lstStyle/>
        <a:p>
          <a:endParaRPr lang="en-US"/>
        </a:p>
      </dgm:t>
    </dgm:pt>
    <dgm:pt modelId="{CB86E7CE-C22C-3F45-AD8F-0926213D4731}">
      <dgm:prSet phldrT="[Text]"/>
      <dgm:spPr/>
      <dgm:t>
        <a:bodyPr/>
        <a:lstStyle/>
        <a:p>
          <a:r>
            <a:rPr lang="en-US" dirty="0" smtClean="0"/>
            <a:t>The population grew from 31.5 million to 76 million between 1860 and 1900.</a:t>
          </a:r>
          <a:endParaRPr lang="en-US" dirty="0"/>
        </a:p>
      </dgm:t>
    </dgm:pt>
    <dgm:pt modelId="{06CD23DA-2CC8-E647-BED7-E2EB19E0EA43}" type="parTrans" cxnId="{D7773FEC-650A-2F43-AE0F-BE0C52030B1F}">
      <dgm:prSet/>
      <dgm:spPr/>
      <dgm:t>
        <a:bodyPr/>
        <a:lstStyle/>
        <a:p>
          <a:endParaRPr lang="en-US"/>
        </a:p>
      </dgm:t>
    </dgm:pt>
    <dgm:pt modelId="{E26960BA-F630-A643-8FFA-6DE208913C0E}" type="sibTrans" cxnId="{D7773FEC-650A-2F43-AE0F-BE0C52030B1F}">
      <dgm:prSet/>
      <dgm:spPr/>
      <dgm:t>
        <a:bodyPr/>
        <a:lstStyle/>
        <a:p>
          <a:endParaRPr lang="en-US"/>
        </a:p>
      </dgm:t>
    </dgm:pt>
    <dgm:pt modelId="{7B03AB6E-8A47-D54D-99DE-C3E608BB52BD}">
      <dgm:prSet phldrT="[Text]"/>
      <dgm:spPr/>
      <dgm:t>
        <a:bodyPr/>
        <a:lstStyle/>
        <a:p>
          <a:r>
            <a:rPr lang="en-US" dirty="0" smtClean="0"/>
            <a:t>Improved Transportation</a:t>
          </a:r>
          <a:endParaRPr lang="en-US" dirty="0"/>
        </a:p>
      </dgm:t>
    </dgm:pt>
    <dgm:pt modelId="{9B44C49D-93F6-F844-AE7F-B60E6D3D0BF1}" type="parTrans" cxnId="{22457178-0DFC-234D-88B1-3EB0EF90F1E6}">
      <dgm:prSet/>
      <dgm:spPr/>
      <dgm:t>
        <a:bodyPr/>
        <a:lstStyle/>
        <a:p>
          <a:endParaRPr lang="en-US"/>
        </a:p>
      </dgm:t>
    </dgm:pt>
    <dgm:pt modelId="{30014546-9E54-F844-8C5D-11A00CA8FED7}" type="sibTrans" cxnId="{22457178-0DFC-234D-88B1-3EB0EF90F1E6}">
      <dgm:prSet/>
      <dgm:spPr/>
      <dgm:t>
        <a:bodyPr/>
        <a:lstStyle/>
        <a:p>
          <a:endParaRPr lang="en-US"/>
        </a:p>
      </dgm:t>
    </dgm:pt>
    <dgm:pt modelId="{C0051779-E2B0-F747-8857-ED3D6E629EFE}">
      <dgm:prSet phldrT="[Text]"/>
      <dgm:spPr/>
      <dgm:t>
        <a:bodyPr/>
        <a:lstStyle/>
        <a:p>
          <a:r>
            <a:rPr lang="en-US" dirty="0" smtClean="0"/>
            <a:t>Railroads and steam engines were used to transport goods to a wider range of markets</a:t>
          </a:r>
          <a:endParaRPr lang="en-US" dirty="0"/>
        </a:p>
      </dgm:t>
    </dgm:pt>
    <dgm:pt modelId="{F7AFAE8A-777D-744B-B5FE-40E4A3D8D79D}" type="parTrans" cxnId="{D88C50AD-09FB-694B-B12C-854A7C9491EA}">
      <dgm:prSet/>
      <dgm:spPr/>
      <dgm:t>
        <a:bodyPr/>
        <a:lstStyle/>
        <a:p>
          <a:endParaRPr lang="en-US"/>
        </a:p>
      </dgm:t>
    </dgm:pt>
    <dgm:pt modelId="{078D172C-DDCD-EF4C-AF10-5CCE42AB3ABA}" type="sibTrans" cxnId="{D88C50AD-09FB-694B-B12C-854A7C9491EA}">
      <dgm:prSet/>
      <dgm:spPr/>
      <dgm:t>
        <a:bodyPr/>
        <a:lstStyle/>
        <a:p>
          <a:endParaRPr lang="en-US"/>
        </a:p>
      </dgm:t>
    </dgm:pt>
    <dgm:pt modelId="{A5EFC2B6-5D72-7F45-9FCA-B55BDDC211DB}">
      <dgm:prSet/>
      <dgm:spPr/>
      <dgm:t>
        <a:bodyPr/>
        <a:lstStyle/>
        <a:p>
          <a:r>
            <a:rPr lang="en-US" dirty="0" smtClean="0"/>
            <a:t>High Immigration</a:t>
          </a:r>
          <a:endParaRPr lang="en-US" dirty="0"/>
        </a:p>
      </dgm:t>
    </dgm:pt>
    <dgm:pt modelId="{49A80761-31F9-DB47-89F0-55CB4FDCC170}" type="parTrans" cxnId="{62F751A4-19F1-4549-BADB-05083650A709}">
      <dgm:prSet/>
      <dgm:spPr/>
      <dgm:t>
        <a:bodyPr/>
        <a:lstStyle/>
        <a:p>
          <a:endParaRPr lang="en-US"/>
        </a:p>
      </dgm:t>
    </dgm:pt>
    <dgm:pt modelId="{4A96AFB2-B9A8-144F-A87B-4ED6B23286EE}" type="sibTrans" cxnId="{62F751A4-19F1-4549-BADB-05083650A709}">
      <dgm:prSet/>
      <dgm:spPr/>
      <dgm:t>
        <a:bodyPr/>
        <a:lstStyle/>
        <a:p>
          <a:endParaRPr lang="en-US"/>
        </a:p>
      </dgm:t>
    </dgm:pt>
    <dgm:pt modelId="{3DF2E7D1-F527-A44A-9C56-55A1F06ACD4B}">
      <dgm:prSet/>
      <dgm:spPr/>
      <dgm:t>
        <a:bodyPr/>
        <a:lstStyle/>
        <a:p>
          <a:r>
            <a:rPr lang="en-US" dirty="0" smtClean="0"/>
            <a:t>New Inventions</a:t>
          </a:r>
          <a:endParaRPr lang="en-US" dirty="0"/>
        </a:p>
      </dgm:t>
    </dgm:pt>
    <dgm:pt modelId="{BBCE73B9-D2B3-B640-80E6-97F52AE8287A}" type="parTrans" cxnId="{FF3FC189-FC5B-2545-AE8C-A281ECF6AB16}">
      <dgm:prSet/>
      <dgm:spPr/>
      <dgm:t>
        <a:bodyPr/>
        <a:lstStyle/>
        <a:p>
          <a:endParaRPr lang="en-US"/>
        </a:p>
      </dgm:t>
    </dgm:pt>
    <dgm:pt modelId="{FFE6A668-6A93-D548-943E-EC809E6E4DA9}" type="sibTrans" cxnId="{FF3FC189-FC5B-2545-AE8C-A281ECF6AB16}">
      <dgm:prSet/>
      <dgm:spPr/>
      <dgm:t>
        <a:bodyPr/>
        <a:lstStyle/>
        <a:p>
          <a:endParaRPr lang="en-US"/>
        </a:p>
      </dgm:t>
    </dgm:pt>
    <dgm:pt modelId="{E7ED76AC-8D83-8749-979E-78DEC78B4947}">
      <dgm:prSet/>
      <dgm:spPr/>
      <dgm:t>
        <a:bodyPr/>
        <a:lstStyle/>
        <a:p>
          <a:r>
            <a:rPr lang="en-US" dirty="0" smtClean="0"/>
            <a:t>Government Assistance</a:t>
          </a:r>
          <a:endParaRPr lang="en-US" dirty="0"/>
        </a:p>
      </dgm:t>
    </dgm:pt>
    <dgm:pt modelId="{584264B2-9790-7C42-A94A-79405F8F1BF7}" type="parTrans" cxnId="{0FB370D4-F3BF-2742-BDF8-FAF64593BC79}">
      <dgm:prSet/>
      <dgm:spPr/>
      <dgm:t>
        <a:bodyPr/>
        <a:lstStyle/>
        <a:p>
          <a:endParaRPr lang="en-US"/>
        </a:p>
      </dgm:t>
    </dgm:pt>
    <dgm:pt modelId="{80AB3C5B-A578-B847-A82F-059D51121F8C}" type="sibTrans" cxnId="{0FB370D4-F3BF-2742-BDF8-FAF64593BC79}">
      <dgm:prSet/>
      <dgm:spPr/>
      <dgm:t>
        <a:bodyPr/>
        <a:lstStyle/>
        <a:p>
          <a:endParaRPr lang="en-US"/>
        </a:p>
      </dgm:t>
    </dgm:pt>
    <dgm:pt modelId="{530F6713-616F-6641-BE2E-6F3401AC35A5}">
      <dgm:prSet/>
      <dgm:spPr/>
      <dgm:t>
        <a:bodyPr/>
        <a:lstStyle/>
        <a:p>
          <a:r>
            <a:rPr lang="en-US" dirty="0" smtClean="0"/>
            <a:t>14 million people immigrated to the United States between 1860 and 1900.</a:t>
          </a:r>
          <a:endParaRPr lang="en-US" dirty="0"/>
        </a:p>
      </dgm:t>
    </dgm:pt>
    <dgm:pt modelId="{A4258378-21DF-1149-B656-82539BF4786B}" type="parTrans" cxnId="{A2C9DF6D-9408-B044-8899-FBD4EA05DFA4}">
      <dgm:prSet/>
      <dgm:spPr/>
      <dgm:t>
        <a:bodyPr/>
        <a:lstStyle/>
        <a:p>
          <a:endParaRPr lang="en-US"/>
        </a:p>
      </dgm:t>
    </dgm:pt>
    <dgm:pt modelId="{DEC1EFEF-F008-A345-AB97-EE934B6146E0}" type="sibTrans" cxnId="{A2C9DF6D-9408-B044-8899-FBD4EA05DFA4}">
      <dgm:prSet/>
      <dgm:spPr/>
      <dgm:t>
        <a:bodyPr/>
        <a:lstStyle/>
        <a:p>
          <a:endParaRPr lang="en-US"/>
        </a:p>
      </dgm:t>
    </dgm:pt>
    <dgm:pt modelId="{3C9757C7-D30F-6940-ACAF-5F7D16C85CAD}">
      <dgm:prSet/>
      <dgm:spPr/>
      <dgm:t>
        <a:bodyPr/>
        <a:lstStyle/>
        <a:p>
          <a:r>
            <a:rPr lang="en-US" dirty="0" smtClean="0"/>
            <a:t>New inventions improved various industries.  Ex: Steel led to more railroads.  </a:t>
          </a:r>
          <a:endParaRPr lang="en-US" dirty="0"/>
        </a:p>
      </dgm:t>
    </dgm:pt>
    <dgm:pt modelId="{B3CEEDFB-9417-8344-B27C-EB945C4F1480}" type="parTrans" cxnId="{60B6191F-8AA4-E543-8420-02CDF368DCBD}">
      <dgm:prSet/>
      <dgm:spPr/>
      <dgm:t>
        <a:bodyPr/>
        <a:lstStyle/>
        <a:p>
          <a:endParaRPr lang="en-US"/>
        </a:p>
      </dgm:t>
    </dgm:pt>
    <dgm:pt modelId="{D64C347D-C9EB-EF43-8586-C69AB1585249}" type="sibTrans" cxnId="{60B6191F-8AA4-E543-8420-02CDF368DCBD}">
      <dgm:prSet/>
      <dgm:spPr/>
      <dgm:t>
        <a:bodyPr/>
        <a:lstStyle/>
        <a:p>
          <a:endParaRPr lang="en-US"/>
        </a:p>
      </dgm:t>
    </dgm:pt>
    <dgm:pt modelId="{B449A496-902C-2F49-A14A-A4A4EB1F0E63}">
      <dgm:prSet custT="1"/>
      <dgm:spPr/>
      <dgm:t>
        <a:bodyPr/>
        <a:lstStyle/>
        <a:p>
          <a:r>
            <a:rPr lang="en-US" sz="2300" b="0" dirty="0" smtClean="0"/>
            <a:t>The </a:t>
          </a:r>
          <a:r>
            <a:rPr lang="en-US" sz="2300" b="0" dirty="0" err="1" smtClean="0"/>
            <a:t>gov’t</a:t>
          </a:r>
          <a:r>
            <a:rPr lang="en-US" sz="2300" b="0" dirty="0" smtClean="0"/>
            <a:t> put tariffs (taxes) on imports.  Most people bought domestically.  The </a:t>
          </a:r>
          <a:r>
            <a:rPr lang="en-US" sz="2300" b="0" dirty="0" err="1" smtClean="0"/>
            <a:t>gov’t</a:t>
          </a:r>
          <a:r>
            <a:rPr lang="en-US" sz="2300" b="0" dirty="0" smtClean="0"/>
            <a:t> also provided loans and land grants to new businesses.</a:t>
          </a:r>
          <a:endParaRPr lang="en-US" sz="2300" b="0" dirty="0"/>
        </a:p>
      </dgm:t>
    </dgm:pt>
    <dgm:pt modelId="{B51CF623-E25D-BB46-8022-6C182D31B547}" type="parTrans" cxnId="{CB3B471B-1DC5-DC4F-B5F7-08605EFD929B}">
      <dgm:prSet/>
      <dgm:spPr/>
      <dgm:t>
        <a:bodyPr/>
        <a:lstStyle/>
        <a:p>
          <a:endParaRPr lang="en-US"/>
        </a:p>
      </dgm:t>
    </dgm:pt>
    <dgm:pt modelId="{FBEF3524-D575-F54A-891F-80E0755994D9}" type="sibTrans" cxnId="{CB3B471B-1DC5-DC4F-B5F7-08605EFD929B}">
      <dgm:prSet/>
      <dgm:spPr/>
      <dgm:t>
        <a:bodyPr/>
        <a:lstStyle/>
        <a:p>
          <a:endParaRPr lang="en-US"/>
        </a:p>
      </dgm:t>
    </dgm:pt>
    <dgm:pt modelId="{C876CB1D-3323-A04E-AAF4-14FFA6C66C44}" type="pres">
      <dgm:prSet presAssocID="{F816BBBB-F901-6D48-96EA-E05448122E5F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C8BAAF8D-88E7-654A-BC47-70D59492EB3A}" type="pres">
      <dgm:prSet presAssocID="{8EED53C7-89F2-5245-B5D7-9BC983073BCA}" presName="horFlow" presStyleCnt="0"/>
      <dgm:spPr/>
    </dgm:pt>
    <dgm:pt modelId="{E688B7B7-8C6C-1447-8498-1F1F57A467ED}" type="pres">
      <dgm:prSet presAssocID="{8EED53C7-89F2-5245-B5D7-9BC983073BCA}" presName="bigChev" presStyleLbl="node1" presStyleIdx="0" presStyleCnt="6"/>
      <dgm:spPr/>
    </dgm:pt>
    <dgm:pt modelId="{FBFC3F49-1D30-E145-8C4F-D2A7E630662C}" type="pres">
      <dgm:prSet presAssocID="{D61C28C1-764D-5A46-92EE-38C704A7DFD8}" presName="parTrans" presStyleCnt="0"/>
      <dgm:spPr/>
    </dgm:pt>
    <dgm:pt modelId="{53A7A45A-0515-BE4B-BD41-BEE97C82D806}" type="pres">
      <dgm:prSet presAssocID="{2961D8DF-F6D1-F741-8B10-9B1A9D7D7D1A}" presName="node" presStyleLbl="alignAccFollowNode1" presStyleIdx="0" presStyleCnt="6" custScaleX="3258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C7BE2-D81F-B84E-9B8E-D0E51BC638DD}" type="pres">
      <dgm:prSet presAssocID="{8EED53C7-89F2-5245-B5D7-9BC983073BCA}" presName="vSp" presStyleCnt="0"/>
      <dgm:spPr/>
    </dgm:pt>
    <dgm:pt modelId="{074BA6EB-E802-5643-B95E-78CB8E178755}" type="pres">
      <dgm:prSet presAssocID="{F24E938F-DE5A-7D49-AEE4-6F9DF6896CF0}" presName="horFlow" presStyleCnt="0"/>
      <dgm:spPr/>
    </dgm:pt>
    <dgm:pt modelId="{DB98904E-2491-9F4F-ACD2-DCDFB0D053E1}" type="pres">
      <dgm:prSet presAssocID="{F24E938F-DE5A-7D49-AEE4-6F9DF6896CF0}" presName="bigChev" presStyleLbl="node1" presStyleIdx="1" presStyleCnt="6"/>
      <dgm:spPr/>
    </dgm:pt>
    <dgm:pt modelId="{5DD0F1ED-94F7-174D-AC84-00BFB07E588F}" type="pres">
      <dgm:prSet presAssocID="{06CD23DA-2CC8-E647-BED7-E2EB19E0EA43}" presName="parTrans" presStyleCnt="0"/>
      <dgm:spPr/>
    </dgm:pt>
    <dgm:pt modelId="{6A1FD8CB-D5F1-5942-BC61-B04FE16A9E39}" type="pres">
      <dgm:prSet presAssocID="{CB86E7CE-C22C-3F45-AD8F-0926213D4731}" presName="node" presStyleLbl="alignAccFollowNode1" presStyleIdx="1" presStyleCnt="6" custScaleX="3190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20D242-CEE7-854B-A9F7-4946E57E7851}" type="pres">
      <dgm:prSet presAssocID="{F24E938F-DE5A-7D49-AEE4-6F9DF6896CF0}" presName="vSp" presStyleCnt="0"/>
      <dgm:spPr/>
    </dgm:pt>
    <dgm:pt modelId="{7FD222DB-910D-8C47-B00D-2CB08DD5B7EB}" type="pres">
      <dgm:prSet presAssocID="{7B03AB6E-8A47-D54D-99DE-C3E608BB52BD}" presName="horFlow" presStyleCnt="0"/>
      <dgm:spPr/>
    </dgm:pt>
    <dgm:pt modelId="{A04DD196-9C9E-7D4E-9E0C-AB9B8E0C79F6}" type="pres">
      <dgm:prSet presAssocID="{7B03AB6E-8A47-D54D-99DE-C3E608BB52BD}" presName="bigChev" presStyleLbl="node1" presStyleIdx="2" presStyleCnt="6"/>
      <dgm:spPr/>
      <dgm:t>
        <a:bodyPr/>
        <a:lstStyle/>
        <a:p>
          <a:endParaRPr lang="en-US"/>
        </a:p>
      </dgm:t>
    </dgm:pt>
    <dgm:pt modelId="{8BEC2F9E-1168-6843-B63F-5ACF8E3121DF}" type="pres">
      <dgm:prSet presAssocID="{F7AFAE8A-777D-744B-B5FE-40E4A3D8D79D}" presName="parTrans" presStyleCnt="0"/>
      <dgm:spPr/>
    </dgm:pt>
    <dgm:pt modelId="{A39A73CF-A437-AA48-8875-B646598D1DD2}" type="pres">
      <dgm:prSet presAssocID="{C0051779-E2B0-F747-8857-ED3D6E629EFE}" presName="node" presStyleLbl="alignAccFollowNode1" presStyleIdx="2" presStyleCnt="6" custScaleX="327735" custScaleY="904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D9FD93-ED1D-0141-A33F-07A82726A84C}" type="pres">
      <dgm:prSet presAssocID="{7B03AB6E-8A47-D54D-99DE-C3E608BB52BD}" presName="vSp" presStyleCnt="0"/>
      <dgm:spPr/>
    </dgm:pt>
    <dgm:pt modelId="{A6B03903-2258-4149-8F1D-9B69CB215E9A}" type="pres">
      <dgm:prSet presAssocID="{A5EFC2B6-5D72-7F45-9FCA-B55BDDC211DB}" presName="horFlow" presStyleCnt="0"/>
      <dgm:spPr/>
    </dgm:pt>
    <dgm:pt modelId="{B3A558C8-9444-4442-99DF-DBEA1B64529F}" type="pres">
      <dgm:prSet presAssocID="{A5EFC2B6-5D72-7F45-9FCA-B55BDDC211DB}" presName="bigChev" presStyleLbl="node1" presStyleIdx="3" presStyleCnt="6"/>
      <dgm:spPr/>
    </dgm:pt>
    <dgm:pt modelId="{51219AF1-F5E0-B447-B087-17A7F36BA57E}" type="pres">
      <dgm:prSet presAssocID="{A4258378-21DF-1149-B656-82539BF4786B}" presName="parTrans" presStyleCnt="0"/>
      <dgm:spPr/>
    </dgm:pt>
    <dgm:pt modelId="{0FDFB94E-8625-C246-AA48-4149713F11AE}" type="pres">
      <dgm:prSet presAssocID="{530F6713-616F-6641-BE2E-6F3401AC35A5}" presName="node" presStyleLbl="alignAccFollowNode1" presStyleIdx="3" presStyleCnt="6" custScaleX="3283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491945-C16A-F644-89DF-8D7E152520A0}" type="pres">
      <dgm:prSet presAssocID="{A5EFC2B6-5D72-7F45-9FCA-B55BDDC211DB}" presName="vSp" presStyleCnt="0"/>
      <dgm:spPr/>
    </dgm:pt>
    <dgm:pt modelId="{4105AF46-DAD0-9C42-8112-F66893A472A5}" type="pres">
      <dgm:prSet presAssocID="{3DF2E7D1-F527-A44A-9C56-55A1F06ACD4B}" presName="horFlow" presStyleCnt="0"/>
      <dgm:spPr/>
    </dgm:pt>
    <dgm:pt modelId="{F3E459B6-22A3-2C46-9EA1-AE52183DCE86}" type="pres">
      <dgm:prSet presAssocID="{3DF2E7D1-F527-A44A-9C56-55A1F06ACD4B}" presName="bigChev" presStyleLbl="node1" presStyleIdx="4" presStyleCnt="6"/>
      <dgm:spPr/>
      <dgm:t>
        <a:bodyPr/>
        <a:lstStyle/>
        <a:p>
          <a:endParaRPr lang="en-US"/>
        </a:p>
      </dgm:t>
    </dgm:pt>
    <dgm:pt modelId="{F24CCBC3-30A1-D74D-B703-3A2B4BC8ACA7}" type="pres">
      <dgm:prSet presAssocID="{B3CEEDFB-9417-8344-B27C-EB945C4F1480}" presName="parTrans" presStyleCnt="0"/>
      <dgm:spPr/>
    </dgm:pt>
    <dgm:pt modelId="{7AEC3889-6299-2444-BDF8-252475DF36DA}" type="pres">
      <dgm:prSet presAssocID="{3C9757C7-D30F-6940-ACAF-5F7D16C85CAD}" presName="node" presStyleLbl="alignAccFollowNode1" presStyleIdx="4" presStyleCnt="6" custScaleX="3295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05FEA4-1BD9-7C47-9EE6-76A8DBF92F3E}" type="pres">
      <dgm:prSet presAssocID="{3DF2E7D1-F527-A44A-9C56-55A1F06ACD4B}" presName="vSp" presStyleCnt="0"/>
      <dgm:spPr/>
    </dgm:pt>
    <dgm:pt modelId="{8C2C8022-0C1F-6F4B-AC76-3E1C25CC6685}" type="pres">
      <dgm:prSet presAssocID="{E7ED76AC-8D83-8749-979E-78DEC78B4947}" presName="horFlow" presStyleCnt="0"/>
      <dgm:spPr/>
    </dgm:pt>
    <dgm:pt modelId="{688B69F2-93A2-C24E-A3A5-4B3BB57623DC}" type="pres">
      <dgm:prSet presAssocID="{E7ED76AC-8D83-8749-979E-78DEC78B4947}" presName="bigChev" presStyleLbl="node1" presStyleIdx="5" presStyleCnt="6"/>
      <dgm:spPr/>
    </dgm:pt>
    <dgm:pt modelId="{D4A77CF6-FB69-6B41-BD68-6445E4062A1D}" type="pres">
      <dgm:prSet presAssocID="{B51CF623-E25D-BB46-8022-6C182D31B547}" presName="parTrans" presStyleCnt="0"/>
      <dgm:spPr/>
    </dgm:pt>
    <dgm:pt modelId="{DB139E26-ECB4-8D47-BD8C-C3E6B9267CE4}" type="pres">
      <dgm:prSet presAssocID="{B449A496-902C-2F49-A14A-A4A4EB1F0E63}" presName="node" presStyleLbl="alignAccFollowNode1" presStyleIdx="5" presStyleCnt="6" custScaleX="3293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477BC1-404F-4147-94F1-B208E6B5CB59}" type="presOf" srcId="{3DF2E7D1-F527-A44A-9C56-55A1F06ACD4B}" destId="{F3E459B6-22A3-2C46-9EA1-AE52183DCE86}" srcOrd="0" destOrd="0" presId="urn:microsoft.com/office/officeart/2005/8/layout/lProcess3"/>
    <dgm:cxn modelId="{EF521FFD-30A0-9648-9596-8FDF0806AB23}" type="presOf" srcId="{E7ED76AC-8D83-8749-979E-78DEC78B4947}" destId="{688B69F2-93A2-C24E-A3A5-4B3BB57623DC}" srcOrd="0" destOrd="0" presId="urn:microsoft.com/office/officeart/2005/8/layout/lProcess3"/>
    <dgm:cxn modelId="{CB3B471B-1DC5-DC4F-B5F7-08605EFD929B}" srcId="{E7ED76AC-8D83-8749-979E-78DEC78B4947}" destId="{B449A496-902C-2F49-A14A-A4A4EB1F0E63}" srcOrd="0" destOrd="0" parTransId="{B51CF623-E25D-BB46-8022-6C182D31B547}" sibTransId="{FBEF3524-D575-F54A-891F-80E0755994D9}"/>
    <dgm:cxn modelId="{31321B8B-A310-AF42-9312-2AF8494879AD}" type="presOf" srcId="{7B03AB6E-8A47-D54D-99DE-C3E608BB52BD}" destId="{A04DD196-9C9E-7D4E-9E0C-AB9B8E0C79F6}" srcOrd="0" destOrd="0" presId="urn:microsoft.com/office/officeart/2005/8/layout/lProcess3"/>
    <dgm:cxn modelId="{B72B6625-AF06-3F4F-B6FD-0496CBDEDFE2}" srcId="{8EED53C7-89F2-5245-B5D7-9BC983073BCA}" destId="{2961D8DF-F6D1-F741-8B10-9B1A9D7D7D1A}" srcOrd="0" destOrd="0" parTransId="{D61C28C1-764D-5A46-92EE-38C704A7DFD8}" sibTransId="{75755BC1-B0FE-0040-A3B2-ECE531A2B49B}"/>
    <dgm:cxn modelId="{60B6191F-8AA4-E543-8420-02CDF368DCBD}" srcId="{3DF2E7D1-F527-A44A-9C56-55A1F06ACD4B}" destId="{3C9757C7-D30F-6940-ACAF-5F7D16C85CAD}" srcOrd="0" destOrd="0" parTransId="{B3CEEDFB-9417-8344-B27C-EB945C4F1480}" sibTransId="{D64C347D-C9EB-EF43-8586-C69AB1585249}"/>
    <dgm:cxn modelId="{BBE302C3-BA6C-2841-9301-2C70D693E100}" type="presOf" srcId="{530F6713-616F-6641-BE2E-6F3401AC35A5}" destId="{0FDFB94E-8625-C246-AA48-4149713F11AE}" srcOrd="0" destOrd="0" presId="urn:microsoft.com/office/officeart/2005/8/layout/lProcess3"/>
    <dgm:cxn modelId="{6E0B69F8-27BA-034C-B386-B90BC8515446}" srcId="{F816BBBB-F901-6D48-96EA-E05448122E5F}" destId="{8EED53C7-89F2-5245-B5D7-9BC983073BCA}" srcOrd="0" destOrd="0" parTransId="{F95D3238-AD16-3240-AE4D-1BF9C0905EC3}" sibTransId="{5293F4C5-BE9C-D640-94AE-09122C5B9AD7}"/>
    <dgm:cxn modelId="{DE04F25E-7B9F-5E40-A2C1-66202A320C6B}" type="presOf" srcId="{A5EFC2B6-5D72-7F45-9FCA-B55BDDC211DB}" destId="{B3A558C8-9444-4442-99DF-DBEA1B64529F}" srcOrd="0" destOrd="0" presId="urn:microsoft.com/office/officeart/2005/8/layout/lProcess3"/>
    <dgm:cxn modelId="{E0F1329A-AF4F-D24E-8427-B4ED03B71EE8}" type="presOf" srcId="{3C9757C7-D30F-6940-ACAF-5F7D16C85CAD}" destId="{7AEC3889-6299-2444-BDF8-252475DF36DA}" srcOrd="0" destOrd="0" presId="urn:microsoft.com/office/officeart/2005/8/layout/lProcess3"/>
    <dgm:cxn modelId="{E83CAC19-A40F-8446-8DD1-9051D6C60423}" type="presOf" srcId="{C0051779-E2B0-F747-8857-ED3D6E629EFE}" destId="{A39A73CF-A437-AA48-8875-B646598D1DD2}" srcOrd="0" destOrd="0" presId="urn:microsoft.com/office/officeart/2005/8/layout/lProcess3"/>
    <dgm:cxn modelId="{1917E7CB-19D6-C24A-AB8B-BDA38470C979}" type="presOf" srcId="{8EED53C7-89F2-5245-B5D7-9BC983073BCA}" destId="{E688B7B7-8C6C-1447-8498-1F1F57A467ED}" srcOrd="0" destOrd="0" presId="urn:microsoft.com/office/officeart/2005/8/layout/lProcess3"/>
    <dgm:cxn modelId="{A2C9DF6D-9408-B044-8899-FBD4EA05DFA4}" srcId="{A5EFC2B6-5D72-7F45-9FCA-B55BDDC211DB}" destId="{530F6713-616F-6641-BE2E-6F3401AC35A5}" srcOrd="0" destOrd="0" parTransId="{A4258378-21DF-1149-B656-82539BF4786B}" sibTransId="{DEC1EFEF-F008-A345-AB97-EE934B6146E0}"/>
    <dgm:cxn modelId="{D7773FEC-650A-2F43-AE0F-BE0C52030B1F}" srcId="{F24E938F-DE5A-7D49-AEE4-6F9DF6896CF0}" destId="{CB86E7CE-C22C-3F45-AD8F-0926213D4731}" srcOrd="0" destOrd="0" parTransId="{06CD23DA-2CC8-E647-BED7-E2EB19E0EA43}" sibTransId="{E26960BA-F630-A643-8FFA-6DE208913C0E}"/>
    <dgm:cxn modelId="{FF3FC189-FC5B-2545-AE8C-A281ECF6AB16}" srcId="{F816BBBB-F901-6D48-96EA-E05448122E5F}" destId="{3DF2E7D1-F527-A44A-9C56-55A1F06ACD4B}" srcOrd="4" destOrd="0" parTransId="{BBCE73B9-D2B3-B640-80E6-97F52AE8287A}" sibTransId="{FFE6A668-6A93-D548-943E-EC809E6E4DA9}"/>
    <dgm:cxn modelId="{983A0BF7-D6A3-C948-ACF1-7DB932D9BAEE}" type="presOf" srcId="{F24E938F-DE5A-7D49-AEE4-6F9DF6896CF0}" destId="{DB98904E-2491-9F4F-ACD2-DCDFB0D053E1}" srcOrd="0" destOrd="0" presId="urn:microsoft.com/office/officeart/2005/8/layout/lProcess3"/>
    <dgm:cxn modelId="{D63782FD-0492-A04E-A9BC-A4DC6940D040}" type="presOf" srcId="{B449A496-902C-2F49-A14A-A4A4EB1F0E63}" destId="{DB139E26-ECB4-8D47-BD8C-C3E6B9267CE4}" srcOrd="0" destOrd="0" presId="urn:microsoft.com/office/officeart/2005/8/layout/lProcess3"/>
    <dgm:cxn modelId="{6162873D-4E8C-7F48-8FDE-AA8DD2C3AAE4}" type="presOf" srcId="{F816BBBB-F901-6D48-96EA-E05448122E5F}" destId="{C876CB1D-3323-A04E-AAF4-14FFA6C66C44}" srcOrd="0" destOrd="0" presId="urn:microsoft.com/office/officeart/2005/8/layout/lProcess3"/>
    <dgm:cxn modelId="{A977566C-B661-D348-BA03-9BFEBECCBDF5}" type="presOf" srcId="{CB86E7CE-C22C-3F45-AD8F-0926213D4731}" destId="{6A1FD8CB-D5F1-5942-BC61-B04FE16A9E39}" srcOrd="0" destOrd="0" presId="urn:microsoft.com/office/officeart/2005/8/layout/lProcess3"/>
    <dgm:cxn modelId="{62F751A4-19F1-4549-BADB-05083650A709}" srcId="{F816BBBB-F901-6D48-96EA-E05448122E5F}" destId="{A5EFC2B6-5D72-7F45-9FCA-B55BDDC211DB}" srcOrd="3" destOrd="0" parTransId="{49A80761-31F9-DB47-89F0-55CB4FDCC170}" sibTransId="{4A96AFB2-B9A8-144F-A87B-4ED6B23286EE}"/>
    <dgm:cxn modelId="{68DA705F-66B8-3542-83EA-1C3D295D3976}" srcId="{F816BBBB-F901-6D48-96EA-E05448122E5F}" destId="{F24E938F-DE5A-7D49-AEE4-6F9DF6896CF0}" srcOrd="1" destOrd="0" parTransId="{98385097-D8F9-E44D-AA04-72E300C23654}" sibTransId="{E630E2D7-CE03-154A-A01F-2FE42BAADA59}"/>
    <dgm:cxn modelId="{D88C50AD-09FB-694B-B12C-854A7C9491EA}" srcId="{7B03AB6E-8A47-D54D-99DE-C3E608BB52BD}" destId="{C0051779-E2B0-F747-8857-ED3D6E629EFE}" srcOrd="0" destOrd="0" parTransId="{F7AFAE8A-777D-744B-B5FE-40E4A3D8D79D}" sibTransId="{078D172C-DDCD-EF4C-AF10-5CCE42AB3ABA}"/>
    <dgm:cxn modelId="{0FB370D4-F3BF-2742-BDF8-FAF64593BC79}" srcId="{F816BBBB-F901-6D48-96EA-E05448122E5F}" destId="{E7ED76AC-8D83-8749-979E-78DEC78B4947}" srcOrd="5" destOrd="0" parTransId="{584264B2-9790-7C42-A94A-79405F8F1BF7}" sibTransId="{80AB3C5B-A578-B847-A82F-059D51121F8C}"/>
    <dgm:cxn modelId="{10A256DD-563A-ED44-A3DD-CD02F91DB68A}" type="presOf" srcId="{2961D8DF-F6D1-F741-8B10-9B1A9D7D7D1A}" destId="{53A7A45A-0515-BE4B-BD41-BEE97C82D806}" srcOrd="0" destOrd="0" presId="urn:microsoft.com/office/officeart/2005/8/layout/lProcess3"/>
    <dgm:cxn modelId="{22457178-0DFC-234D-88B1-3EB0EF90F1E6}" srcId="{F816BBBB-F901-6D48-96EA-E05448122E5F}" destId="{7B03AB6E-8A47-D54D-99DE-C3E608BB52BD}" srcOrd="2" destOrd="0" parTransId="{9B44C49D-93F6-F844-AE7F-B60E6D3D0BF1}" sibTransId="{30014546-9E54-F844-8C5D-11A00CA8FED7}"/>
    <dgm:cxn modelId="{47452C7D-0FE2-234C-B0CB-11E3B72C129D}" type="presParOf" srcId="{C876CB1D-3323-A04E-AAF4-14FFA6C66C44}" destId="{C8BAAF8D-88E7-654A-BC47-70D59492EB3A}" srcOrd="0" destOrd="0" presId="urn:microsoft.com/office/officeart/2005/8/layout/lProcess3"/>
    <dgm:cxn modelId="{1E56C031-2C91-144D-AC82-443FD46D4D16}" type="presParOf" srcId="{C8BAAF8D-88E7-654A-BC47-70D59492EB3A}" destId="{E688B7B7-8C6C-1447-8498-1F1F57A467ED}" srcOrd="0" destOrd="0" presId="urn:microsoft.com/office/officeart/2005/8/layout/lProcess3"/>
    <dgm:cxn modelId="{E926D940-3871-CF4B-833D-0BF4B67994ED}" type="presParOf" srcId="{C8BAAF8D-88E7-654A-BC47-70D59492EB3A}" destId="{FBFC3F49-1D30-E145-8C4F-D2A7E630662C}" srcOrd="1" destOrd="0" presId="urn:microsoft.com/office/officeart/2005/8/layout/lProcess3"/>
    <dgm:cxn modelId="{F0752CE7-8D51-2442-B6DE-4C574D8A9CF9}" type="presParOf" srcId="{C8BAAF8D-88E7-654A-BC47-70D59492EB3A}" destId="{53A7A45A-0515-BE4B-BD41-BEE97C82D806}" srcOrd="2" destOrd="0" presId="urn:microsoft.com/office/officeart/2005/8/layout/lProcess3"/>
    <dgm:cxn modelId="{2AD6B384-2DD0-B34B-89F4-EB340A4B422A}" type="presParOf" srcId="{C876CB1D-3323-A04E-AAF4-14FFA6C66C44}" destId="{417C7BE2-D81F-B84E-9B8E-D0E51BC638DD}" srcOrd="1" destOrd="0" presId="urn:microsoft.com/office/officeart/2005/8/layout/lProcess3"/>
    <dgm:cxn modelId="{F45B105A-2CA7-AA48-A1C3-F23C18FF4A19}" type="presParOf" srcId="{C876CB1D-3323-A04E-AAF4-14FFA6C66C44}" destId="{074BA6EB-E802-5643-B95E-78CB8E178755}" srcOrd="2" destOrd="0" presId="urn:microsoft.com/office/officeart/2005/8/layout/lProcess3"/>
    <dgm:cxn modelId="{36C4E365-8655-754D-9133-BCC236E9F64E}" type="presParOf" srcId="{074BA6EB-E802-5643-B95E-78CB8E178755}" destId="{DB98904E-2491-9F4F-ACD2-DCDFB0D053E1}" srcOrd="0" destOrd="0" presId="urn:microsoft.com/office/officeart/2005/8/layout/lProcess3"/>
    <dgm:cxn modelId="{8D809EB7-835C-1447-B585-148658E4788C}" type="presParOf" srcId="{074BA6EB-E802-5643-B95E-78CB8E178755}" destId="{5DD0F1ED-94F7-174D-AC84-00BFB07E588F}" srcOrd="1" destOrd="0" presId="urn:microsoft.com/office/officeart/2005/8/layout/lProcess3"/>
    <dgm:cxn modelId="{5513DF6A-6E5D-4542-A705-5A04C7BACD02}" type="presParOf" srcId="{074BA6EB-E802-5643-B95E-78CB8E178755}" destId="{6A1FD8CB-D5F1-5942-BC61-B04FE16A9E39}" srcOrd="2" destOrd="0" presId="urn:microsoft.com/office/officeart/2005/8/layout/lProcess3"/>
    <dgm:cxn modelId="{74FE82F5-92DD-2A4F-99CE-3B4AAA24629F}" type="presParOf" srcId="{C876CB1D-3323-A04E-AAF4-14FFA6C66C44}" destId="{FF20D242-CEE7-854B-A9F7-4946E57E7851}" srcOrd="3" destOrd="0" presId="urn:microsoft.com/office/officeart/2005/8/layout/lProcess3"/>
    <dgm:cxn modelId="{A835D704-7E8A-6745-9201-912590D52CC3}" type="presParOf" srcId="{C876CB1D-3323-A04E-AAF4-14FFA6C66C44}" destId="{7FD222DB-910D-8C47-B00D-2CB08DD5B7EB}" srcOrd="4" destOrd="0" presId="urn:microsoft.com/office/officeart/2005/8/layout/lProcess3"/>
    <dgm:cxn modelId="{4F540500-3A2A-CC48-9C53-952D204E7996}" type="presParOf" srcId="{7FD222DB-910D-8C47-B00D-2CB08DD5B7EB}" destId="{A04DD196-9C9E-7D4E-9E0C-AB9B8E0C79F6}" srcOrd="0" destOrd="0" presId="urn:microsoft.com/office/officeart/2005/8/layout/lProcess3"/>
    <dgm:cxn modelId="{371DDDE2-FFC5-0448-8173-3F75675F88E6}" type="presParOf" srcId="{7FD222DB-910D-8C47-B00D-2CB08DD5B7EB}" destId="{8BEC2F9E-1168-6843-B63F-5ACF8E3121DF}" srcOrd="1" destOrd="0" presId="urn:microsoft.com/office/officeart/2005/8/layout/lProcess3"/>
    <dgm:cxn modelId="{57A85BF4-DB28-084D-B530-6D1C2DFDEEF3}" type="presParOf" srcId="{7FD222DB-910D-8C47-B00D-2CB08DD5B7EB}" destId="{A39A73CF-A437-AA48-8875-B646598D1DD2}" srcOrd="2" destOrd="0" presId="urn:microsoft.com/office/officeart/2005/8/layout/lProcess3"/>
    <dgm:cxn modelId="{7D2911AA-0D7B-5941-8A69-4158BE45C4B1}" type="presParOf" srcId="{C876CB1D-3323-A04E-AAF4-14FFA6C66C44}" destId="{F6D9FD93-ED1D-0141-A33F-07A82726A84C}" srcOrd="5" destOrd="0" presId="urn:microsoft.com/office/officeart/2005/8/layout/lProcess3"/>
    <dgm:cxn modelId="{3066959A-3CDF-6F45-A6D6-AD9A851D076A}" type="presParOf" srcId="{C876CB1D-3323-A04E-AAF4-14FFA6C66C44}" destId="{A6B03903-2258-4149-8F1D-9B69CB215E9A}" srcOrd="6" destOrd="0" presId="urn:microsoft.com/office/officeart/2005/8/layout/lProcess3"/>
    <dgm:cxn modelId="{D653E126-09EA-BC4D-B2EA-1579967E8ED5}" type="presParOf" srcId="{A6B03903-2258-4149-8F1D-9B69CB215E9A}" destId="{B3A558C8-9444-4442-99DF-DBEA1B64529F}" srcOrd="0" destOrd="0" presId="urn:microsoft.com/office/officeart/2005/8/layout/lProcess3"/>
    <dgm:cxn modelId="{E7D43B33-6139-334C-AC4D-D93E19F973B5}" type="presParOf" srcId="{A6B03903-2258-4149-8F1D-9B69CB215E9A}" destId="{51219AF1-F5E0-B447-B087-17A7F36BA57E}" srcOrd="1" destOrd="0" presId="urn:microsoft.com/office/officeart/2005/8/layout/lProcess3"/>
    <dgm:cxn modelId="{819FAFAD-0207-3944-8AD6-3CC6B58C840E}" type="presParOf" srcId="{A6B03903-2258-4149-8F1D-9B69CB215E9A}" destId="{0FDFB94E-8625-C246-AA48-4149713F11AE}" srcOrd="2" destOrd="0" presId="urn:microsoft.com/office/officeart/2005/8/layout/lProcess3"/>
    <dgm:cxn modelId="{6219B17A-CF8A-D349-A95E-D5E4088B399F}" type="presParOf" srcId="{C876CB1D-3323-A04E-AAF4-14FFA6C66C44}" destId="{EC491945-C16A-F644-89DF-8D7E152520A0}" srcOrd="7" destOrd="0" presId="urn:microsoft.com/office/officeart/2005/8/layout/lProcess3"/>
    <dgm:cxn modelId="{B2E07645-26DF-C04C-A3FB-CC51A8395102}" type="presParOf" srcId="{C876CB1D-3323-A04E-AAF4-14FFA6C66C44}" destId="{4105AF46-DAD0-9C42-8112-F66893A472A5}" srcOrd="8" destOrd="0" presId="urn:microsoft.com/office/officeart/2005/8/layout/lProcess3"/>
    <dgm:cxn modelId="{D86CB38B-A6D4-134A-8416-98D09F15B850}" type="presParOf" srcId="{4105AF46-DAD0-9C42-8112-F66893A472A5}" destId="{F3E459B6-22A3-2C46-9EA1-AE52183DCE86}" srcOrd="0" destOrd="0" presId="urn:microsoft.com/office/officeart/2005/8/layout/lProcess3"/>
    <dgm:cxn modelId="{853F1C70-4BCE-FC4A-BE26-6F851D14BB23}" type="presParOf" srcId="{4105AF46-DAD0-9C42-8112-F66893A472A5}" destId="{F24CCBC3-30A1-D74D-B703-3A2B4BC8ACA7}" srcOrd="1" destOrd="0" presId="urn:microsoft.com/office/officeart/2005/8/layout/lProcess3"/>
    <dgm:cxn modelId="{9D50C147-9E13-C34F-9B65-02FC1B69D774}" type="presParOf" srcId="{4105AF46-DAD0-9C42-8112-F66893A472A5}" destId="{7AEC3889-6299-2444-BDF8-252475DF36DA}" srcOrd="2" destOrd="0" presId="urn:microsoft.com/office/officeart/2005/8/layout/lProcess3"/>
    <dgm:cxn modelId="{946EEAD1-C4C0-1F48-AC26-7EB7F482A234}" type="presParOf" srcId="{C876CB1D-3323-A04E-AAF4-14FFA6C66C44}" destId="{6C05FEA4-1BD9-7C47-9EE6-76A8DBF92F3E}" srcOrd="9" destOrd="0" presId="urn:microsoft.com/office/officeart/2005/8/layout/lProcess3"/>
    <dgm:cxn modelId="{8A380AE8-8CC1-3C43-A259-15DD80FF3A77}" type="presParOf" srcId="{C876CB1D-3323-A04E-AAF4-14FFA6C66C44}" destId="{8C2C8022-0C1F-6F4B-AC76-3E1C25CC6685}" srcOrd="10" destOrd="0" presId="urn:microsoft.com/office/officeart/2005/8/layout/lProcess3"/>
    <dgm:cxn modelId="{8549551F-2B00-6342-AE5E-932885C05C7B}" type="presParOf" srcId="{8C2C8022-0C1F-6F4B-AC76-3E1C25CC6685}" destId="{688B69F2-93A2-C24E-A3A5-4B3BB57623DC}" srcOrd="0" destOrd="0" presId="urn:microsoft.com/office/officeart/2005/8/layout/lProcess3"/>
    <dgm:cxn modelId="{48D1DE89-6A16-C447-A040-885B6D84CD9B}" type="presParOf" srcId="{8C2C8022-0C1F-6F4B-AC76-3E1C25CC6685}" destId="{D4A77CF6-FB69-6B41-BD68-6445E4062A1D}" srcOrd="1" destOrd="0" presId="urn:microsoft.com/office/officeart/2005/8/layout/lProcess3"/>
    <dgm:cxn modelId="{4785F914-0087-F24A-8217-2794CB4B08A8}" type="presParOf" srcId="{8C2C8022-0C1F-6F4B-AC76-3E1C25CC6685}" destId="{DB139E26-ECB4-8D47-BD8C-C3E6B9267CE4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B1FC59-0D48-004B-BB3D-FFE7BB6A7B27}">
      <dsp:nvSpPr>
        <dsp:cNvPr id="0" name=""/>
        <dsp:cNvSpPr/>
      </dsp:nvSpPr>
      <dsp:spPr>
        <a:xfrm>
          <a:off x="289150" y="369295"/>
          <a:ext cx="8996434" cy="5622771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5AD7D7F-7CA3-7744-AC2B-F02AAA63E732}">
      <dsp:nvSpPr>
        <dsp:cNvPr id="0" name=""/>
        <dsp:cNvSpPr/>
      </dsp:nvSpPr>
      <dsp:spPr>
        <a:xfrm>
          <a:off x="1175299" y="4550388"/>
          <a:ext cx="206917" cy="2069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39929C-C546-D641-B9CC-645846C787D4}">
      <dsp:nvSpPr>
        <dsp:cNvPr id="0" name=""/>
        <dsp:cNvSpPr/>
      </dsp:nvSpPr>
      <dsp:spPr>
        <a:xfrm>
          <a:off x="655160" y="4675231"/>
          <a:ext cx="4314349" cy="1338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642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Resources</a:t>
          </a:r>
          <a:endParaRPr lang="en-US" sz="2600" kern="1200" dirty="0"/>
        </a:p>
      </dsp:txBody>
      <dsp:txXfrm>
        <a:off x="655160" y="4675231"/>
        <a:ext cx="4314349" cy="1338219"/>
      </dsp:txXfrm>
    </dsp:sp>
    <dsp:sp modelId="{57701347-8AE2-9A4D-9A99-6AEF25C6D422}">
      <dsp:nvSpPr>
        <dsp:cNvPr id="0" name=""/>
        <dsp:cNvSpPr/>
      </dsp:nvSpPr>
      <dsp:spPr>
        <a:xfrm>
          <a:off x="2295355" y="3474189"/>
          <a:ext cx="323871" cy="3238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9EA243-7EB7-9A42-A59C-2E860D5B045B}">
      <dsp:nvSpPr>
        <dsp:cNvPr id="0" name=""/>
        <dsp:cNvSpPr/>
      </dsp:nvSpPr>
      <dsp:spPr>
        <a:xfrm>
          <a:off x="2457290" y="3636125"/>
          <a:ext cx="1493408" cy="2355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613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Labor Force</a:t>
          </a:r>
          <a:endParaRPr lang="en-US" sz="2600" kern="1200" dirty="0"/>
        </a:p>
      </dsp:txBody>
      <dsp:txXfrm>
        <a:off x="2457290" y="3636125"/>
        <a:ext cx="1493408" cy="2355941"/>
      </dsp:txXfrm>
    </dsp:sp>
    <dsp:sp modelId="{CB53EDCE-80E6-E645-B99C-B3B9D7A36C91}">
      <dsp:nvSpPr>
        <dsp:cNvPr id="0" name=""/>
        <dsp:cNvSpPr/>
      </dsp:nvSpPr>
      <dsp:spPr>
        <a:xfrm>
          <a:off x="3734784" y="2616154"/>
          <a:ext cx="431828" cy="4318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F2983F-9A99-3D44-9EDB-F674C8D4D986}">
      <dsp:nvSpPr>
        <dsp:cNvPr id="0" name=""/>
        <dsp:cNvSpPr/>
      </dsp:nvSpPr>
      <dsp:spPr>
        <a:xfrm>
          <a:off x="3950698" y="2832069"/>
          <a:ext cx="1736311" cy="3159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817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Access to Markets</a:t>
          </a:r>
          <a:endParaRPr lang="en-US" sz="2600" kern="1200" dirty="0"/>
        </a:p>
      </dsp:txBody>
      <dsp:txXfrm>
        <a:off x="3950698" y="2832069"/>
        <a:ext cx="1736311" cy="3159997"/>
      </dsp:txXfrm>
    </dsp:sp>
    <dsp:sp modelId="{5084C319-DADC-ED48-9B40-0D4A17F051CB}">
      <dsp:nvSpPr>
        <dsp:cNvPr id="0" name=""/>
        <dsp:cNvSpPr/>
      </dsp:nvSpPr>
      <dsp:spPr>
        <a:xfrm>
          <a:off x="5408121" y="1945920"/>
          <a:ext cx="557778" cy="55777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8DA91E-8B9A-1747-BC71-9D5DA534CA41}">
      <dsp:nvSpPr>
        <dsp:cNvPr id="0" name=""/>
        <dsp:cNvSpPr/>
      </dsp:nvSpPr>
      <dsp:spPr>
        <a:xfrm>
          <a:off x="5687010" y="2224809"/>
          <a:ext cx="1799286" cy="37672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5555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Innovation</a:t>
          </a:r>
          <a:endParaRPr lang="en-US" sz="2600" kern="1200" dirty="0"/>
        </a:p>
      </dsp:txBody>
      <dsp:txXfrm>
        <a:off x="5687010" y="2224809"/>
        <a:ext cx="1799286" cy="3767256"/>
      </dsp:txXfrm>
    </dsp:sp>
    <dsp:sp modelId="{E8A849C0-FE10-A747-9DEF-BA92F6A776B0}">
      <dsp:nvSpPr>
        <dsp:cNvPr id="0" name=""/>
        <dsp:cNvSpPr/>
      </dsp:nvSpPr>
      <dsp:spPr>
        <a:xfrm>
          <a:off x="7130938" y="1498347"/>
          <a:ext cx="710718" cy="71071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98545E-C568-A04F-9220-5F41CBF29146}">
      <dsp:nvSpPr>
        <dsp:cNvPr id="0" name=""/>
        <dsp:cNvSpPr/>
      </dsp:nvSpPr>
      <dsp:spPr>
        <a:xfrm>
          <a:off x="7486297" y="1853706"/>
          <a:ext cx="1799286" cy="4138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6595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Capital</a:t>
          </a:r>
          <a:endParaRPr lang="en-US" sz="2600" kern="1200" dirty="0"/>
        </a:p>
      </dsp:txBody>
      <dsp:txXfrm>
        <a:off x="7486297" y="1853706"/>
        <a:ext cx="1799286" cy="41383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88B7B7-8C6C-1447-8498-1F1F57A467ED}">
      <dsp:nvSpPr>
        <dsp:cNvPr id="0" name=""/>
        <dsp:cNvSpPr/>
      </dsp:nvSpPr>
      <dsp:spPr>
        <a:xfrm>
          <a:off x="204" y="30718"/>
          <a:ext cx="2536031" cy="101441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Plentiful Natural Resources</a:t>
          </a:r>
          <a:endParaRPr lang="en-US" sz="1900" kern="1200" dirty="0"/>
        </a:p>
      </dsp:txBody>
      <dsp:txXfrm>
        <a:off x="204" y="30718"/>
        <a:ext cx="2536031" cy="1014412"/>
      </dsp:txXfrm>
    </dsp:sp>
    <dsp:sp modelId="{53A7A45A-0515-BE4B-BD41-BEE97C82D806}">
      <dsp:nvSpPr>
        <dsp:cNvPr id="0" name=""/>
        <dsp:cNvSpPr/>
      </dsp:nvSpPr>
      <dsp:spPr>
        <a:xfrm>
          <a:off x="2206551" y="116943"/>
          <a:ext cx="6857867" cy="84196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Water, land, coal, iron, copper, silver and gold were all available in America.</a:t>
          </a:r>
          <a:endParaRPr lang="en-US" sz="2600" kern="1200" dirty="0"/>
        </a:p>
      </dsp:txBody>
      <dsp:txXfrm>
        <a:off x="2206551" y="116943"/>
        <a:ext cx="6857867" cy="841962"/>
      </dsp:txXfrm>
    </dsp:sp>
    <dsp:sp modelId="{DB98904E-2491-9F4F-ACD2-DCDFB0D053E1}">
      <dsp:nvSpPr>
        <dsp:cNvPr id="0" name=""/>
        <dsp:cNvSpPr/>
      </dsp:nvSpPr>
      <dsp:spPr>
        <a:xfrm>
          <a:off x="204" y="1187148"/>
          <a:ext cx="2536031" cy="101441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Growing Population</a:t>
          </a:r>
          <a:endParaRPr lang="en-US" sz="1900" kern="1200" dirty="0"/>
        </a:p>
      </dsp:txBody>
      <dsp:txXfrm>
        <a:off x="204" y="1187148"/>
        <a:ext cx="2536031" cy="1014412"/>
      </dsp:txXfrm>
    </dsp:sp>
    <dsp:sp modelId="{6A1FD8CB-D5F1-5942-BC61-B04FE16A9E39}">
      <dsp:nvSpPr>
        <dsp:cNvPr id="0" name=""/>
        <dsp:cNvSpPr/>
      </dsp:nvSpPr>
      <dsp:spPr>
        <a:xfrm>
          <a:off x="2206551" y="1273373"/>
          <a:ext cx="6714776" cy="841962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The population grew from 31.5 million to 76 million between 1860 and 1900.</a:t>
          </a:r>
          <a:endParaRPr lang="en-US" sz="2600" kern="1200" dirty="0"/>
        </a:p>
      </dsp:txBody>
      <dsp:txXfrm>
        <a:off x="2206551" y="1273373"/>
        <a:ext cx="6714776" cy="841962"/>
      </dsp:txXfrm>
    </dsp:sp>
    <dsp:sp modelId="{A04DD196-9C9E-7D4E-9E0C-AB9B8E0C79F6}">
      <dsp:nvSpPr>
        <dsp:cNvPr id="0" name=""/>
        <dsp:cNvSpPr/>
      </dsp:nvSpPr>
      <dsp:spPr>
        <a:xfrm>
          <a:off x="204" y="2343578"/>
          <a:ext cx="2536031" cy="101441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Improved Transportation</a:t>
          </a:r>
          <a:endParaRPr lang="en-US" sz="1900" kern="1200" dirty="0"/>
        </a:p>
      </dsp:txBody>
      <dsp:txXfrm>
        <a:off x="204" y="2343578"/>
        <a:ext cx="2536031" cy="1014412"/>
      </dsp:txXfrm>
    </dsp:sp>
    <dsp:sp modelId="{A39A73CF-A437-AA48-8875-B646598D1DD2}">
      <dsp:nvSpPr>
        <dsp:cNvPr id="0" name=""/>
        <dsp:cNvSpPr/>
      </dsp:nvSpPr>
      <dsp:spPr>
        <a:xfrm>
          <a:off x="2206551" y="2470116"/>
          <a:ext cx="6898513" cy="761336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Railroads and steam engines were used to transport goods to a wider range of markets</a:t>
          </a:r>
          <a:endParaRPr lang="en-US" sz="2600" kern="1200" dirty="0"/>
        </a:p>
      </dsp:txBody>
      <dsp:txXfrm>
        <a:off x="2206551" y="2470116"/>
        <a:ext cx="6898513" cy="761336"/>
      </dsp:txXfrm>
    </dsp:sp>
    <dsp:sp modelId="{B3A558C8-9444-4442-99DF-DBEA1B64529F}">
      <dsp:nvSpPr>
        <dsp:cNvPr id="0" name=""/>
        <dsp:cNvSpPr/>
      </dsp:nvSpPr>
      <dsp:spPr>
        <a:xfrm>
          <a:off x="204" y="3500008"/>
          <a:ext cx="2536031" cy="101441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High Immigration</a:t>
          </a:r>
          <a:endParaRPr lang="en-US" sz="1900" kern="1200" dirty="0"/>
        </a:p>
      </dsp:txBody>
      <dsp:txXfrm>
        <a:off x="204" y="3500008"/>
        <a:ext cx="2536031" cy="1014412"/>
      </dsp:txXfrm>
    </dsp:sp>
    <dsp:sp modelId="{0FDFB94E-8625-C246-AA48-4149713F11AE}">
      <dsp:nvSpPr>
        <dsp:cNvPr id="0" name=""/>
        <dsp:cNvSpPr/>
      </dsp:nvSpPr>
      <dsp:spPr>
        <a:xfrm>
          <a:off x="2206551" y="3586233"/>
          <a:ext cx="6910827" cy="841962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14 million people immigrated to the United States between 1860 and 1900.</a:t>
          </a:r>
          <a:endParaRPr lang="en-US" sz="2600" kern="1200" dirty="0"/>
        </a:p>
      </dsp:txBody>
      <dsp:txXfrm>
        <a:off x="2206551" y="3586233"/>
        <a:ext cx="6910827" cy="841962"/>
      </dsp:txXfrm>
    </dsp:sp>
    <dsp:sp modelId="{F3E459B6-22A3-2C46-9EA1-AE52183DCE86}">
      <dsp:nvSpPr>
        <dsp:cNvPr id="0" name=""/>
        <dsp:cNvSpPr/>
      </dsp:nvSpPr>
      <dsp:spPr>
        <a:xfrm>
          <a:off x="204" y="4656439"/>
          <a:ext cx="2536031" cy="101441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New Inventions</a:t>
          </a:r>
          <a:endParaRPr lang="en-US" sz="1900" kern="1200" dirty="0"/>
        </a:p>
      </dsp:txBody>
      <dsp:txXfrm>
        <a:off x="204" y="4656439"/>
        <a:ext cx="2536031" cy="1014412"/>
      </dsp:txXfrm>
    </dsp:sp>
    <dsp:sp modelId="{7AEC3889-6299-2444-BDF8-252475DF36DA}">
      <dsp:nvSpPr>
        <dsp:cNvPr id="0" name=""/>
        <dsp:cNvSpPr/>
      </dsp:nvSpPr>
      <dsp:spPr>
        <a:xfrm>
          <a:off x="2206551" y="4742664"/>
          <a:ext cx="6937243" cy="841962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New inventions improved various industries.  Ex: Steel led to more railroads.  </a:t>
          </a:r>
          <a:endParaRPr lang="en-US" sz="2600" kern="1200" dirty="0"/>
        </a:p>
      </dsp:txBody>
      <dsp:txXfrm>
        <a:off x="2206551" y="4742664"/>
        <a:ext cx="6937243" cy="841962"/>
      </dsp:txXfrm>
    </dsp:sp>
    <dsp:sp modelId="{688B69F2-93A2-C24E-A3A5-4B3BB57623DC}">
      <dsp:nvSpPr>
        <dsp:cNvPr id="0" name=""/>
        <dsp:cNvSpPr/>
      </dsp:nvSpPr>
      <dsp:spPr>
        <a:xfrm>
          <a:off x="204" y="5812869"/>
          <a:ext cx="2536031" cy="101441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Government Assistance</a:t>
          </a:r>
          <a:endParaRPr lang="en-US" sz="1900" kern="1200" dirty="0"/>
        </a:p>
      </dsp:txBody>
      <dsp:txXfrm>
        <a:off x="204" y="5812869"/>
        <a:ext cx="2536031" cy="1014412"/>
      </dsp:txXfrm>
    </dsp:sp>
    <dsp:sp modelId="{DB139E26-ECB4-8D47-BD8C-C3E6B9267CE4}">
      <dsp:nvSpPr>
        <dsp:cNvPr id="0" name=""/>
        <dsp:cNvSpPr/>
      </dsp:nvSpPr>
      <dsp:spPr>
        <a:xfrm>
          <a:off x="2206551" y="5899094"/>
          <a:ext cx="6933433" cy="84196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dirty="0" smtClean="0"/>
            <a:t>The </a:t>
          </a:r>
          <a:r>
            <a:rPr lang="en-US" sz="2300" b="0" kern="1200" dirty="0" err="1" smtClean="0"/>
            <a:t>gov’t</a:t>
          </a:r>
          <a:r>
            <a:rPr lang="en-US" sz="2300" b="0" kern="1200" dirty="0" smtClean="0"/>
            <a:t> put tariffs (taxes) on imports.  Most people bought domestically.  The </a:t>
          </a:r>
          <a:r>
            <a:rPr lang="en-US" sz="2300" b="0" kern="1200" dirty="0" err="1" smtClean="0"/>
            <a:t>gov’t</a:t>
          </a:r>
          <a:r>
            <a:rPr lang="en-US" sz="2300" b="0" kern="1200" dirty="0" smtClean="0"/>
            <a:t> also provided loans and land grants to new businesses.</a:t>
          </a:r>
          <a:endParaRPr lang="en-US" sz="2300" b="0" kern="1200" dirty="0"/>
        </a:p>
      </dsp:txBody>
      <dsp:txXfrm>
        <a:off x="2206551" y="5899094"/>
        <a:ext cx="6933433" cy="841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11268-BC7A-FC4E-9DC8-9F35F8BC4579}" type="datetimeFigureOut">
              <a:rPr lang="en-US" smtClean="0"/>
              <a:t>10/31/11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2FA3B-E4E3-D84A-98C9-23386DA246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6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1000"/>
          </a:blip>
          <a:stretch>
            <a:fillRect/>
          </a:stretch>
        </p:blipFill>
        <p:spPr>
          <a:xfrm>
            <a:off x="1853100" y="245917"/>
            <a:ext cx="5150886" cy="6313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411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Call to Order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174" y="1464249"/>
            <a:ext cx="8199026" cy="4762753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i="1" dirty="0">
                <a:solidFill>
                  <a:srgbClr val="000000"/>
                </a:solidFill>
              </a:rPr>
              <a:t>In the last unit, we learned that the Compromise of 1877 did four things</a:t>
            </a:r>
            <a:r>
              <a:rPr lang="en-US" i="1" dirty="0" smtClean="0">
                <a:solidFill>
                  <a:srgbClr val="000000"/>
                </a:solidFill>
              </a:rPr>
              <a:t>:</a:t>
            </a:r>
          </a:p>
          <a:p>
            <a:pPr algn="l"/>
            <a:endParaRPr lang="en-US" dirty="0" smtClean="0">
              <a:solidFill>
                <a:srgbClr val="000000"/>
              </a:solidFill>
            </a:endParaRPr>
          </a:p>
          <a:p>
            <a:pPr lvl="0" algn="l"/>
            <a:r>
              <a:rPr lang="en-US" b="1" i="1" dirty="0" smtClean="0">
                <a:solidFill>
                  <a:srgbClr val="000000"/>
                </a:solidFill>
              </a:rPr>
              <a:t>1. Rutherford </a:t>
            </a:r>
            <a:r>
              <a:rPr lang="en-US" b="1" i="1" dirty="0">
                <a:solidFill>
                  <a:srgbClr val="000000"/>
                </a:solidFill>
              </a:rPr>
              <a:t>B. Hayes would become President</a:t>
            </a:r>
            <a:endParaRPr lang="en-US" dirty="0" smtClean="0">
              <a:solidFill>
                <a:srgbClr val="000000"/>
              </a:solidFill>
            </a:endParaRPr>
          </a:p>
          <a:p>
            <a:pPr lvl="0" algn="l"/>
            <a:r>
              <a:rPr lang="en-US" b="1" i="1" dirty="0" smtClean="0">
                <a:solidFill>
                  <a:srgbClr val="000000"/>
                </a:solidFill>
              </a:rPr>
              <a:t>2. All </a:t>
            </a:r>
            <a:r>
              <a:rPr lang="en-US" b="1" i="1" dirty="0">
                <a:solidFill>
                  <a:srgbClr val="000000"/>
                </a:solidFill>
              </a:rPr>
              <a:t>Federal Troops would be removed from the South</a:t>
            </a:r>
            <a:endParaRPr lang="en-US" dirty="0" smtClean="0">
              <a:solidFill>
                <a:srgbClr val="000000"/>
              </a:solidFill>
            </a:endParaRPr>
          </a:p>
          <a:p>
            <a:pPr lvl="0" algn="l"/>
            <a:r>
              <a:rPr lang="en-US" b="1" i="1" dirty="0" smtClean="0">
                <a:solidFill>
                  <a:srgbClr val="000000"/>
                </a:solidFill>
              </a:rPr>
              <a:t>3. Congress </a:t>
            </a:r>
            <a:r>
              <a:rPr lang="en-US" b="1" i="1" dirty="0">
                <a:solidFill>
                  <a:srgbClr val="000000"/>
                </a:solidFill>
              </a:rPr>
              <a:t>would give loans and land grants to the</a:t>
            </a:r>
            <a:r>
              <a:rPr lang="en-US" b="1" i="1" dirty="0" smtClean="0">
                <a:solidFill>
                  <a:srgbClr val="000000"/>
                </a:solidFill>
              </a:rPr>
              <a:t> </a:t>
            </a:r>
          </a:p>
          <a:p>
            <a:pPr lvl="0" algn="l"/>
            <a:r>
              <a:rPr lang="en-US" b="1" i="1" dirty="0" smtClean="0">
                <a:solidFill>
                  <a:srgbClr val="000000"/>
                </a:solidFill>
              </a:rPr>
              <a:t>South </a:t>
            </a:r>
            <a:r>
              <a:rPr lang="en-US" b="1" i="1" dirty="0">
                <a:solidFill>
                  <a:srgbClr val="000000"/>
                </a:solidFill>
              </a:rPr>
              <a:t>to improve Railroad construction</a:t>
            </a:r>
            <a:endParaRPr lang="en-US" dirty="0" smtClean="0">
              <a:solidFill>
                <a:srgbClr val="000000"/>
              </a:solidFill>
            </a:endParaRPr>
          </a:p>
          <a:p>
            <a:pPr lvl="0" algn="l"/>
            <a:r>
              <a:rPr lang="en-US" b="1" i="1" dirty="0" smtClean="0">
                <a:solidFill>
                  <a:srgbClr val="000000"/>
                </a:solidFill>
              </a:rPr>
              <a:t>4. A </a:t>
            </a:r>
            <a:r>
              <a:rPr lang="en-US" b="1" i="1" dirty="0">
                <a:solidFill>
                  <a:srgbClr val="000000"/>
                </a:solidFill>
              </a:rPr>
              <a:t>democrat would be appointed to Rutherford B. Hayes’ cabinet</a:t>
            </a:r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en-US" b="1" i="1" dirty="0">
                <a:solidFill>
                  <a:srgbClr val="000000"/>
                </a:solidFill>
              </a:rPr>
              <a:t> </a:t>
            </a:r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en-US" i="1" dirty="0">
                <a:solidFill>
                  <a:srgbClr val="000000"/>
                </a:solidFill>
              </a:rPr>
              <a:t>Which of these do you think had the </a:t>
            </a:r>
            <a:r>
              <a:rPr lang="en-US" b="1" i="1" dirty="0">
                <a:solidFill>
                  <a:srgbClr val="000000"/>
                </a:solidFill>
              </a:rPr>
              <a:t>biggest effect on the Southern economy?  Why?</a:t>
            </a:r>
            <a:endParaRPr lang="en-US" b="1" dirty="0">
              <a:solidFill>
                <a:srgbClr val="000000"/>
              </a:solidFill>
            </a:endParaRPr>
          </a:p>
          <a:p>
            <a:pPr algn="l"/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Objective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HWBAT analyze the causes of industrialization by creating a flow chart. (5.1.2.a)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Agenda:</a:t>
            </a:r>
          </a:p>
          <a:p>
            <a:pPr>
              <a:buNone/>
            </a:pPr>
            <a:r>
              <a:rPr lang="en-US" dirty="0" smtClean="0"/>
              <a:t>Call to Order</a:t>
            </a:r>
          </a:p>
          <a:p>
            <a:pPr>
              <a:buNone/>
            </a:pPr>
            <a:r>
              <a:rPr lang="en-US" dirty="0" smtClean="0"/>
              <a:t>Notes</a:t>
            </a:r>
          </a:p>
          <a:p>
            <a:pPr>
              <a:buNone/>
            </a:pPr>
            <a:r>
              <a:rPr lang="en-US" dirty="0" smtClean="0"/>
              <a:t>Text Book Reading</a:t>
            </a:r>
          </a:p>
          <a:p>
            <a:pPr>
              <a:buNone/>
            </a:pPr>
            <a:r>
              <a:rPr lang="en-US" dirty="0" smtClean="0"/>
              <a:t>Exit Ticket</a:t>
            </a:r>
          </a:p>
          <a:p>
            <a:pPr>
              <a:buNone/>
            </a:pPr>
            <a:r>
              <a:rPr lang="en-US" dirty="0" smtClean="0"/>
              <a:t>Closing Activity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9986" y="2930943"/>
            <a:ext cx="2576813" cy="24755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2360" y="4347455"/>
            <a:ext cx="2514257" cy="24808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831" y="2590164"/>
            <a:ext cx="1672452" cy="1748473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73783" y="496638"/>
          <a:ext cx="8996434" cy="63613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261370"/>
            <a:ext cx="7608714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RECIPE FOR BOOMING BUSINESS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>
    <mc:Choice xmlns:mp="http://schemas.microsoft.com/office/mac/powerpoint/2008/main" Requires="mp">
      <mp:transition>
        <mp:cube dir="u"/>
      </mp:transition>
    </mc:Choice>
    <mc:Fallback>
      <p:transition>
        <p:cover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Checks for Understanding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How did the increase in the number of immigrants lead to industrialization?</a:t>
            </a:r>
          </a:p>
          <a:p>
            <a:pPr marL="514350" indent="-514350">
              <a:buAutoNum type="arabicPeriod"/>
            </a:pPr>
            <a:r>
              <a:rPr lang="en-US" dirty="0" smtClean="0"/>
              <a:t>How did the increase in population lead to industrialization?</a:t>
            </a:r>
          </a:p>
          <a:p>
            <a:pPr marL="514350" indent="-514350">
              <a:buAutoNum type="arabicPeriod"/>
            </a:pPr>
            <a:r>
              <a:rPr lang="en-US" dirty="0" smtClean="0"/>
              <a:t>Why is transportation good for big business?</a:t>
            </a:r>
          </a:p>
          <a:p>
            <a:pPr marL="514350" indent="-514350">
              <a:buAutoNum type="arabicPeriod"/>
            </a:pPr>
            <a:r>
              <a:rPr lang="en-US" dirty="0" smtClean="0"/>
              <a:t>Which of the causes of industrialization do you think was the most significant?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Your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63393" cy="4781523"/>
          </a:xfrm>
        </p:spPr>
        <p:txBody>
          <a:bodyPr/>
          <a:lstStyle/>
          <a:p>
            <a:r>
              <a:rPr lang="en-US" b="1" dirty="0" smtClean="0"/>
              <a:t>Read the Textbook, pages 585-589.</a:t>
            </a:r>
          </a:p>
          <a:p>
            <a:r>
              <a:rPr lang="en-US" b="1" dirty="0" smtClean="0"/>
              <a:t>Answer questions 3 and 4 in your notebook.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b="1" i="1" dirty="0" smtClean="0"/>
              <a:t>We will go over these answers at the end of the next three songs.</a:t>
            </a:r>
          </a:p>
          <a:p>
            <a:pPr>
              <a:buNone/>
            </a:pPr>
            <a:endParaRPr lang="en-US" b="1" i="1" dirty="0"/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329</Words>
  <Application>Microsoft Macintosh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Call to Order</vt:lpstr>
      <vt:lpstr>Objective</vt:lpstr>
      <vt:lpstr>Slide 3</vt:lpstr>
      <vt:lpstr>Slide 4</vt:lpstr>
      <vt:lpstr>Checks for Understanding</vt:lpstr>
      <vt:lpstr>Your Practice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2</cp:revision>
  <dcterms:created xsi:type="dcterms:W3CDTF">2011-11-01T01:01:00Z</dcterms:created>
  <dcterms:modified xsi:type="dcterms:W3CDTF">2011-11-01T01:35:18Z</dcterms:modified>
</cp:coreProperties>
</file>